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7" r:id="rId21"/>
    <p:sldId id="275" r:id="rId22"/>
    <p:sldId id="27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34314D1-9BE7-4192-B1B1-93EAFEA74A24}">
          <p14:sldIdLst>
            <p14:sldId id="256"/>
          </p14:sldIdLst>
        </p14:section>
        <p14:section name="Project Team" id="{71B4F714-9A56-4A54-AFA1-FD003C792A93}">
          <p14:sldIdLst>
            <p14:sldId id="257"/>
            <p14:sldId id="258"/>
          </p14:sldIdLst>
        </p14:section>
        <p14:section name="Introduction" id="{58C71977-B654-4808-8177-74289762ECFF}">
          <p14:sldIdLst>
            <p14:sldId id="259"/>
            <p14:sldId id="260"/>
          </p14:sldIdLst>
        </p14:section>
        <p14:section name="Project Overview" id="{F6724055-EE1F-41C0-B466-6D6FC2278E1E}">
          <p14:sldIdLst>
            <p14:sldId id="261"/>
            <p14:sldId id="262"/>
          </p14:sldIdLst>
        </p14:section>
        <p14:section name="Visualization Software" id="{110B753A-E904-4844-9B44-8DB252B261A8}">
          <p14:sldIdLst>
            <p14:sldId id="263"/>
            <p14:sldId id="264"/>
          </p14:sldIdLst>
        </p14:section>
        <p14:section name="Excel Dashboard" id="{39D57D8D-0BAC-4530-8346-CAC710F6E7F7}">
          <p14:sldIdLst>
            <p14:sldId id="265"/>
            <p14:sldId id="266"/>
          </p14:sldIdLst>
        </p14:section>
        <p14:section name="Tableau Dashboard" id="{E95C9145-83F4-46E7-9585-BA5C1158FFBE}">
          <p14:sldIdLst>
            <p14:sldId id="267"/>
            <p14:sldId id="268"/>
          </p14:sldIdLst>
        </p14:section>
        <p14:section name="Power BI Dashboard" id="{9E6F9B04-331B-4C75-B583-CCE41D162158}">
          <p14:sldIdLst>
            <p14:sldId id="269"/>
            <p14:sldId id="270"/>
          </p14:sldIdLst>
        </p14:section>
        <p14:section name="SQL Queries" id="{1F584819-7288-463C-924C-CDDDCB9615A6}">
          <p14:sldIdLst>
            <p14:sldId id="271"/>
            <p14:sldId id="272"/>
          </p14:sldIdLst>
        </p14:section>
        <p14:section name="Business Insights" id="{F0B60957-E16D-4FA0-96F2-46A17B7B6E68}">
          <p14:sldIdLst>
            <p14:sldId id="273"/>
            <p14:sldId id="274"/>
            <p14:sldId id="277"/>
          </p14:sldIdLst>
        </p14:section>
        <p14:section name="Thank You" id="{1AC2AA40-2EC9-4DF6-871D-BE5C28B1DC3C}">
          <p14:sldIdLst>
            <p14:sldId id="275"/>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722D"/>
    <a:srgbClr val="4A4339"/>
    <a:srgbClr val="3F3F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58" y="17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lesh Bajgude" userId="d252ffad3892fc05" providerId="LiveId" clId="{57566B1C-FF32-4276-B8D0-BDBA3A2BC4AA}"/>
    <pc:docChg chg="custSel addSld modSld modSection">
      <pc:chgData name="Nilesh Bajgude" userId="d252ffad3892fc05" providerId="LiveId" clId="{57566B1C-FF32-4276-B8D0-BDBA3A2BC4AA}" dt="2024-03-05T05:17:58.472" v="1387" actId="207"/>
      <pc:docMkLst>
        <pc:docMk/>
      </pc:docMkLst>
      <pc:sldChg chg="addSp modSp mod">
        <pc:chgData name="Nilesh Bajgude" userId="d252ffad3892fc05" providerId="LiveId" clId="{57566B1C-FF32-4276-B8D0-BDBA3A2BC4AA}" dt="2024-03-04T15:30:20.329" v="33" actId="1076"/>
        <pc:sldMkLst>
          <pc:docMk/>
          <pc:sldMk cId="3282468723" sldId="256"/>
        </pc:sldMkLst>
        <pc:spChg chg="add mod">
          <ac:chgData name="Nilesh Bajgude" userId="d252ffad3892fc05" providerId="LiveId" clId="{57566B1C-FF32-4276-B8D0-BDBA3A2BC4AA}" dt="2024-03-04T15:30:20.329" v="33" actId="1076"/>
          <ac:spMkLst>
            <pc:docMk/>
            <pc:sldMk cId="3282468723" sldId="256"/>
            <ac:spMk id="2" creationId="{A043C19D-0664-4740-46F7-36CB21DAD68F}"/>
          </ac:spMkLst>
        </pc:spChg>
      </pc:sldChg>
      <pc:sldChg chg="modSp mod setBg">
        <pc:chgData name="Nilesh Bajgude" userId="d252ffad3892fc05" providerId="LiveId" clId="{57566B1C-FF32-4276-B8D0-BDBA3A2BC4AA}" dt="2024-03-05T05:17:07.937" v="1268"/>
        <pc:sldMkLst>
          <pc:docMk/>
          <pc:sldMk cId="2279191556" sldId="258"/>
        </pc:sldMkLst>
        <pc:picChg chg="mod">
          <ac:chgData name="Nilesh Bajgude" userId="d252ffad3892fc05" providerId="LiveId" clId="{57566B1C-FF32-4276-B8D0-BDBA3A2BC4AA}" dt="2024-03-05T05:17:03.680" v="1265" actId="207"/>
          <ac:picMkLst>
            <pc:docMk/>
            <pc:sldMk cId="2279191556" sldId="258"/>
            <ac:picMk id="4" creationId="{F98F03F5-F202-EE85-A93E-0E41E66EB816}"/>
          </ac:picMkLst>
        </pc:picChg>
        <pc:picChg chg="mod">
          <ac:chgData name="Nilesh Bajgude" userId="d252ffad3892fc05" providerId="LiveId" clId="{57566B1C-FF32-4276-B8D0-BDBA3A2BC4AA}" dt="2024-03-05T05:17:03.680" v="1265" actId="207"/>
          <ac:picMkLst>
            <pc:docMk/>
            <pc:sldMk cId="2279191556" sldId="258"/>
            <ac:picMk id="5" creationId="{D6673E65-CB34-C517-C980-0C5CFE90F647}"/>
          </ac:picMkLst>
        </pc:picChg>
        <pc:picChg chg="mod">
          <ac:chgData name="Nilesh Bajgude" userId="d252ffad3892fc05" providerId="LiveId" clId="{57566B1C-FF32-4276-B8D0-BDBA3A2BC4AA}" dt="2024-03-05T05:17:03.680" v="1265" actId="207"/>
          <ac:picMkLst>
            <pc:docMk/>
            <pc:sldMk cId="2279191556" sldId="258"/>
            <ac:picMk id="6" creationId="{81EBA193-39EA-BC54-E4D4-F245E3BA0274}"/>
          </ac:picMkLst>
        </pc:picChg>
        <pc:picChg chg="mod">
          <ac:chgData name="Nilesh Bajgude" userId="d252ffad3892fc05" providerId="LiveId" clId="{57566B1C-FF32-4276-B8D0-BDBA3A2BC4AA}" dt="2024-03-05T05:17:03.680" v="1265" actId="207"/>
          <ac:picMkLst>
            <pc:docMk/>
            <pc:sldMk cId="2279191556" sldId="258"/>
            <ac:picMk id="7" creationId="{3E683579-C8A2-0CB2-3105-8AA4E8790540}"/>
          </ac:picMkLst>
        </pc:picChg>
      </pc:sldChg>
      <pc:sldChg chg="setBg">
        <pc:chgData name="Nilesh Bajgude" userId="d252ffad3892fc05" providerId="LiveId" clId="{57566B1C-FF32-4276-B8D0-BDBA3A2BC4AA}" dt="2024-03-05T05:17:15.170" v="1293"/>
        <pc:sldMkLst>
          <pc:docMk/>
          <pc:sldMk cId="3159993893" sldId="260"/>
        </pc:sldMkLst>
      </pc:sldChg>
      <pc:sldChg chg="modSp mod setBg">
        <pc:chgData name="Nilesh Bajgude" userId="d252ffad3892fc05" providerId="LiveId" clId="{57566B1C-FF32-4276-B8D0-BDBA3A2BC4AA}" dt="2024-03-05T05:17:58.472" v="1387" actId="207"/>
        <pc:sldMkLst>
          <pc:docMk/>
          <pc:sldMk cId="1444765727" sldId="262"/>
        </pc:sldMkLst>
        <pc:spChg chg="mod">
          <ac:chgData name="Nilesh Bajgude" userId="d252ffad3892fc05" providerId="LiveId" clId="{57566B1C-FF32-4276-B8D0-BDBA3A2BC4AA}" dt="2024-03-05T05:17:50.259" v="1386" actId="207"/>
          <ac:spMkLst>
            <pc:docMk/>
            <pc:sldMk cId="1444765727" sldId="262"/>
            <ac:spMk id="2" creationId="{7CE0F746-75EF-074D-1768-00EE2DFBED68}"/>
          </ac:spMkLst>
        </pc:spChg>
        <pc:spChg chg="mod">
          <ac:chgData name="Nilesh Bajgude" userId="d252ffad3892fc05" providerId="LiveId" clId="{57566B1C-FF32-4276-B8D0-BDBA3A2BC4AA}" dt="2024-03-05T05:17:50.259" v="1386" actId="207"/>
          <ac:spMkLst>
            <pc:docMk/>
            <pc:sldMk cId="1444765727" sldId="262"/>
            <ac:spMk id="3" creationId="{B2E95289-2A27-95CE-3144-E6CAC78E0C7C}"/>
          </ac:spMkLst>
        </pc:spChg>
        <pc:picChg chg="mod">
          <ac:chgData name="Nilesh Bajgude" userId="d252ffad3892fc05" providerId="LiveId" clId="{57566B1C-FF32-4276-B8D0-BDBA3A2BC4AA}" dt="2024-03-05T05:17:58.472" v="1387" actId="207"/>
          <ac:picMkLst>
            <pc:docMk/>
            <pc:sldMk cId="1444765727" sldId="262"/>
            <ac:picMk id="4" creationId="{5EF1B208-80E4-9C46-0682-DA12AB6FDF34}"/>
          </ac:picMkLst>
        </pc:picChg>
      </pc:sldChg>
      <pc:sldChg chg="addSp delSp modSp mod setBg">
        <pc:chgData name="Nilesh Bajgude" userId="d252ffad3892fc05" providerId="LiveId" clId="{57566B1C-FF32-4276-B8D0-BDBA3A2BC4AA}" dt="2024-03-04T15:58:15.689" v="55"/>
        <pc:sldMkLst>
          <pc:docMk/>
          <pc:sldMk cId="2581224117" sldId="268"/>
        </pc:sldMkLst>
        <pc:picChg chg="add mod">
          <ac:chgData name="Nilesh Bajgude" userId="d252ffad3892fc05" providerId="LiveId" clId="{57566B1C-FF32-4276-B8D0-BDBA3A2BC4AA}" dt="2024-03-04T15:58:03.836" v="42" actId="14100"/>
          <ac:picMkLst>
            <pc:docMk/>
            <pc:sldMk cId="2581224117" sldId="268"/>
            <ac:picMk id="4" creationId="{5EFFF40F-856D-871E-6D2E-FA572DC22708}"/>
          </ac:picMkLst>
        </pc:picChg>
        <pc:picChg chg="del">
          <ac:chgData name="Nilesh Bajgude" userId="d252ffad3892fc05" providerId="LiveId" clId="{57566B1C-FF32-4276-B8D0-BDBA3A2BC4AA}" dt="2024-03-04T15:57:33.009" v="36" actId="478"/>
          <ac:picMkLst>
            <pc:docMk/>
            <pc:sldMk cId="2581224117" sldId="268"/>
            <ac:picMk id="8" creationId="{3DD57DF1-8D69-38AF-9770-11EB7DB99E44}"/>
          </ac:picMkLst>
        </pc:picChg>
      </pc:sldChg>
      <pc:sldChg chg="setBg">
        <pc:chgData name="Nilesh Bajgude" userId="d252ffad3892fc05" providerId="LiveId" clId="{57566B1C-FF32-4276-B8D0-BDBA3A2BC4AA}" dt="2024-03-04T15:58:23.335" v="80"/>
        <pc:sldMkLst>
          <pc:docMk/>
          <pc:sldMk cId="1136217859" sldId="270"/>
        </pc:sldMkLst>
      </pc:sldChg>
      <pc:sldChg chg="addSp delSp modSp mod">
        <pc:chgData name="Nilesh Bajgude" userId="d252ffad3892fc05" providerId="LiveId" clId="{57566B1C-FF32-4276-B8D0-BDBA3A2BC4AA}" dt="2024-03-04T15:18:41.068" v="8" actId="1076"/>
        <pc:sldMkLst>
          <pc:docMk/>
          <pc:sldMk cId="2730880042" sldId="272"/>
        </pc:sldMkLst>
        <pc:picChg chg="del">
          <ac:chgData name="Nilesh Bajgude" userId="d252ffad3892fc05" providerId="LiveId" clId="{57566B1C-FF32-4276-B8D0-BDBA3A2BC4AA}" dt="2024-03-04T15:16:43.617" v="0" actId="478"/>
          <ac:picMkLst>
            <pc:docMk/>
            <pc:sldMk cId="2730880042" sldId="272"/>
            <ac:picMk id="3" creationId="{DD470760-23A7-C7E5-E351-12CAB399AED0}"/>
          </ac:picMkLst>
        </pc:picChg>
        <pc:picChg chg="add mod">
          <ac:chgData name="Nilesh Bajgude" userId="d252ffad3892fc05" providerId="LiveId" clId="{57566B1C-FF32-4276-B8D0-BDBA3A2BC4AA}" dt="2024-03-04T15:18:36.102" v="6" actId="1076"/>
          <ac:picMkLst>
            <pc:docMk/>
            <pc:sldMk cId="2730880042" sldId="272"/>
            <ac:picMk id="5" creationId="{21E17641-0730-43B7-88B0-38F81576FEEB}"/>
          </ac:picMkLst>
        </pc:picChg>
        <pc:picChg chg="del">
          <ac:chgData name="Nilesh Bajgude" userId="d252ffad3892fc05" providerId="LiveId" clId="{57566B1C-FF32-4276-B8D0-BDBA3A2BC4AA}" dt="2024-03-04T15:16:43.617" v="0" actId="478"/>
          <ac:picMkLst>
            <pc:docMk/>
            <pc:sldMk cId="2730880042" sldId="272"/>
            <ac:picMk id="6" creationId="{5253B2ED-F351-D60D-2D1E-CF2755E8BAAF}"/>
          </ac:picMkLst>
        </pc:picChg>
        <pc:picChg chg="del">
          <ac:chgData name="Nilesh Bajgude" userId="d252ffad3892fc05" providerId="LiveId" clId="{57566B1C-FF32-4276-B8D0-BDBA3A2BC4AA}" dt="2024-03-04T15:16:43.617" v="0" actId="478"/>
          <ac:picMkLst>
            <pc:docMk/>
            <pc:sldMk cId="2730880042" sldId="272"/>
            <ac:picMk id="8" creationId="{4F980F52-0713-D601-3C3F-B2284DE8A822}"/>
          </ac:picMkLst>
        </pc:picChg>
        <pc:picChg chg="add mod">
          <ac:chgData name="Nilesh Bajgude" userId="d252ffad3892fc05" providerId="LiveId" clId="{57566B1C-FF32-4276-B8D0-BDBA3A2BC4AA}" dt="2024-03-04T15:18:27.927" v="3" actId="1076"/>
          <ac:picMkLst>
            <pc:docMk/>
            <pc:sldMk cId="2730880042" sldId="272"/>
            <ac:picMk id="9" creationId="{1282D12C-588F-3E26-59A7-E3AF0E61C001}"/>
          </ac:picMkLst>
        </pc:picChg>
        <pc:picChg chg="add mod">
          <ac:chgData name="Nilesh Bajgude" userId="d252ffad3892fc05" providerId="LiveId" clId="{57566B1C-FF32-4276-B8D0-BDBA3A2BC4AA}" dt="2024-03-04T15:18:38.557" v="7" actId="1076"/>
          <ac:picMkLst>
            <pc:docMk/>
            <pc:sldMk cId="2730880042" sldId="272"/>
            <ac:picMk id="11" creationId="{0E127A47-C861-5C71-95BF-E0953A0448A8}"/>
          </ac:picMkLst>
        </pc:picChg>
        <pc:picChg chg="add mod">
          <ac:chgData name="Nilesh Bajgude" userId="d252ffad3892fc05" providerId="LiveId" clId="{57566B1C-FF32-4276-B8D0-BDBA3A2BC4AA}" dt="2024-03-04T15:18:41.068" v="8" actId="1076"/>
          <ac:picMkLst>
            <pc:docMk/>
            <pc:sldMk cId="2730880042" sldId="272"/>
            <ac:picMk id="13" creationId="{FCBB966F-BE3A-F923-316C-B0A1F6700538}"/>
          </ac:picMkLst>
        </pc:picChg>
      </pc:sldChg>
      <pc:sldChg chg="modSp mod">
        <pc:chgData name="Nilesh Bajgude" userId="d252ffad3892fc05" providerId="LiveId" clId="{57566B1C-FF32-4276-B8D0-BDBA3A2BC4AA}" dt="2024-03-04T15:34:51.919" v="35" actId="255"/>
        <pc:sldMkLst>
          <pc:docMk/>
          <pc:sldMk cId="248840558" sldId="274"/>
        </pc:sldMkLst>
        <pc:spChg chg="mod">
          <ac:chgData name="Nilesh Bajgude" userId="d252ffad3892fc05" providerId="LiveId" clId="{57566B1C-FF32-4276-B8D0-BDBA3A2BC4AA}" dt="2024-03-04T15:34:51.919" v="35" actId="255"/>
          <ac:spMkLst>
            <pc:docMk/>
            <pc:sldMk cId="248840558" sldId="274"/>
            <ac:spMk id="4" creationId="{E0EC6692-AFCF-A81E-5469-65F6A2A31B93}"/>
          </ac:spMkLst>
        </pc:spChg>
      </pc:sldChg>
      <pc:sldChg chg="addSp delSp modSp new mod setBg">
        <pc:chgData name="Nilesh Bajgude" userId="d252ffad3892fc05" providerId="LiveId" clId="{57566B1C-FF32-4276-B8D0-BDBA3A2BC4AA}" dt="2024-03-04T16:45:45.453" v="1219"/>
        <pc:sldMkLst>
          <pc:docMk/>
          <pc:sldMk cId="4182038104" sldId="277"/>
        </pc:sldMkLst>
        <pc:spChg chg="del">
          <ac:chgData name="Nilesh Bajgude" userId="d252ffad3892fc05" providerId="LiveId" clId="{57566B1C-FF32-4276-B8D0-BDBA3A2BC4AA}" dt="2024-03-04T16:25:01.831" v="82" actId="478"/>
          <ac:spMkLst>
            <pc:docMk/>
            <pc:sldMk cId="4182038104" sldId="277"/>
            <ac:spMk id="2" creationId="{A43EAE8F-C888-C881-BBE3-96992EF168AE}"/>
          </ac:spMkLst>
        </pc:spChg>
        <pc:spChg chg="del">
          <ac:chgData name="Nilesh Bajgude" userId="d252ffad3892fc05" providerId="LiveId" clId="{57566B1C-FF32-4276-B8D0-BDBA3A2BC4AA}" dt="2024-03-04T16:25:01.831" v="82" actId="478"/>
          <ac:spMkLst>
            <pc:docMk/>
            <pc:sldMk cId="4182038104" sldId="277"/>
            <ac:spMk id="3" creationId="{9FDA21EE-1D8E-46EE-400E-ABDB6D69C0E7}"/>
          </ac:spMkLst>
        </pc:spChg>
        <pc:spChg chg="add mod">
          <ac:chgData name="Nilesh Bajgude" userId="d252ffad3892fc05" providerId="LiveId" clId="{57566B1C-FF32-4276-B8D0-BDBA3A2BC4AA}" dt="2024-03-04T16:25:54.843" v="99" actId="207"/>
          <ac:spMkLst>
            <pc:docMk/>
            <pc:sldMk cId="4182038104" sldId="277"/>
            <ac:spMk id="4" creationId="{D5D2C762-D769-3339-4BDB-6FD4CED91CF4}"/>
          </ac:spMkLst>
        </pc:spChg>
        <pc:spChg chg="add mod">
          <ac:chgData name="Nilesh Bajgude" userId="d252ffad3892fc05" providerId="LiveId" clId="{57566B1C-FF32-4276-B8D0-BDBA3A2BC4AA}" dt="2024-03-04T16:45:24.578" v="1216" actId="20577"/>
          <ac:spMkLst>
            <pc:docMk/>
            <pc:sldMk cId="4182038104" sldId="277"/>
            <ac:spMk id="6" creationId="{ACEE55C7-6E5E-0B26-48A8-F5AC82ADFCE7}"/>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0B7E-19B2-E8AE-0C3F-4AECCA9F6A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C8683AA-3BBB-E4C5-5194-2EF0367506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78F407C-EE75-08A8-5950-2ACA73C83059}"/>
              </a:ext>
            </a:extLst>
          </p:cNvPr>
          <p:cNvSpPr>
            <a:spLocks noGrp="1"/>
          </p:cNvSpPr>
          <p:nvPr>
            <p:ph type="dt" sz="half" idx="10"/>
          </p:nvPr>
        </p:nvSpPr>
        <p:spPr/>
        <p:txBody>
          <a:bodyPr/>
          <a:lstStyle/>
          <a:p>
            <a:fld id="{6573BA52-F393-4D5D-AEB3-832DAAB29165}" type="datetimeFigureOut">
              <a:rPr lang="en-IN" smtClean="0"/>
              <a:t>05-03-2024</a:t>
            </a:fld>
            <a:endParaRPr lang="en-IN"/>
          </a:p>
        </p:txBody>
      </p:sp>
      <p:sp>
        <p:nvSpPr>
          <p:cNvPr id="5" name="Footer Placeholder 4">
            <a:extLst>
              <a:ext uri="{FF2B5EF4-FFF2-40B4-BE49-F238E27FC236}">
                <a16:creationId xmlns:a16="http://schemas.microsoft.com/office/drawing/2014/main" id="{BD13C9A4-35EE-03A1-A23B-E103A7FACF6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30F700D-66BA-EE44-5922-E85C45374723}"/>
              </a:ext>
            </a:extLst>
          </p:cNvPr>
          <p:cNvSpPr>
            <a:spLocks noGrp="1"/>
          </p:cNvSpPr>
          <p:nvPr>
            <p:ph type="sldNum" sz="quarter" idx="12"/>
          </p:nvPr>
        </p:nvSpPr>
        <p:spPr/>
        <p:txBody>
          <a:bodyPr/>
          <a:lstStyle/>
          <a:p>
            <a:fld id="{526043AC-1507-45AA-B65E-63F6B983A4A6}" type="slidenum">
              <a:rPr lang="en-IN" smtClean="0"/>
              <a:t>‹#›</a:t>
            </a:fld>
            <a:endParaRPr lang="en-IN"/>
          </a:p>
        </p:txBody>
      </p:sp>
    </p:spTree>
    <p:extLst>
      <p:ext uri="{BB962C8B-B14F-4D97-AF65-F5344CB8AC3E}">
        <p14:creationId xmlns:p14="http://schemas.microsoft.com/office/powerpoint/2010/main" val="2562805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39745-35CC-541E-35B8-BB60D95A8EF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41B2545-0A0C-CD7C-1455-7CFA6AD5E0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3FB77DE-55FF-9852-231D-A2F055150D3C}"/>
              </a:ext>
            </a:extLst>
          </p:cNvPr>
          <p:cNvSpPr>
            <a:spLocks noGrp="1"/>
          </p:cNvSpPr>
          <p:nvPr>
            <p:ph type="dt" sz="half" idx="10"/>
          </p:nvPr>
        </p:nvSpPr>
        <p:spPr/>
        <p:txBody>
          <a:bodyPr/>
          <a:lstStyle/>
          <a:p>
            <a:fld id="{6573BA52-F393-4D5D-AEB3-832DAAB29165}" type="datetimeFigureOut">
              <a:rPr lang="en-IN" smtClean="0"/>
              <a:t>05-03-2024</a:t>
            </a:fld>
            <a:endParaRPr lang="en-IN"/>
          </a:p>
        </p:txBody>
      </p:sp>
      <p:sp>
        <p:nvSpPr>
          <p:cNvPr id="5" name="Footer Placeholder 4">
            <a:extLst>
              <a:ext uri="{FF2B5EF4-FFF2-40B4-BE49-F238E27FC236}">
                <a16:creationId xmlns:a16="http://schemas.microsoft.com/office/drawing/2014/main" id="{AA992D4B-CC9C-3A49-38CD-44A8F31455C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46EBDBA-5A90-E1E2-11D0-1FB1B77332E7}"/>
              </a:ext>
            </a:extLst>
          </p:cNvPr>
          <p:cNvSpPr>
            <a:spLocks noGrp="1"/>
          </p:cNvSpPr>
          <p:nvPr>
            <p:ph type="sldNum" sz="quarter" idx="12"/>
          </p:nvPr>
        </p:nvSpPr>
        <p:spPr/>
        <p:txBody>
          <a:bodyPr/>
          <a:lstStyle/>
          <a:p>
            <a:fld id="{526043AC-1507-45AA-B65E-63F6B983A4A6}" type="slidenum">
              <a:rPr lang="en-IN" smtClean="0"/>
              <a:t>‹#›</a:t>
            </a:fld>
            <a:endParaRPr lang="en-IN"/>
          </a:p>
        </p:txBody>
      </p:sp>
    </p:spTree>
    <p:extLst>
      <p:ext uri="{BB962C8B-B14F-4D97-AF65-F5344CB8AC3E}">
        <p14:creationId xmlns:p14="http://schemas.microsoft.com/office/powerpoint/2010/main" val="1709923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5A2F7F-346B-8315-4681-C063F91AFDA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2C4F900-D4B7-F589-9F12-481F01FF72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DE34518-5FC8-5FC1-DDE9-97CAC8CE66B9}"/>
              </a:ext>
            </a:extLst>
          </p:cNvPr>
          <p:cNvSpPr>
            <a:spLocks noGrp="1"/>
          </p:cNvSpPr>
          <p:nvPr>
            <p:ph type="dt" sz="half" idx="10"/>
          </p:nvPr>
        </p:nvSpPr>
        <p:spPr/>
        <p:txBody>
          <a:bodyPr/>
          <a:lstStyle/>
          <a:p>
            <a:fld id="{6573BA52-F393-4D5D-AEB3-832DAAB29165}" type="datetimeFigureOut">
              <a:rPr lang="en-IN" smtClean="0"/>
              <a:t>05-03-2024</a:t>
            </a:fld>
            <a:endParaRPr lang="en-IN"/>
          </a:p>
        </p:txBody>
      </p:sp>
      <p:sp>
        <p:nvSpPr>
          <p:cNvPr id="5" name="Footer Placeholder 4">
            <a:extLst>
              <a:ext uri="{FF2B5EF4-FFF2-40B4-BE49-F238E27FC236}">
                <a16:creationId xmlns:a16="http://schemas.microsoft.com/office/drawing/2014/main" id="{0C969562-151A-7202-EC8A-86351A0B1AA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EC247A4-E598-22D2-7A0E-627B64714B6D}"/>
              </a:ext>
            </a:extLst>
          </p:cNvPr>
          <p:cNvSpPr>
            <a:spLocks noGrp="1"/>
          </p:cNvSpPr>
          <p:nvPr>
            <p:ph type="sldNum" sz="quarter" idx="12"/>
          </p:nvPr>
        </p:nvSpPr>
        <p:spPr/>
        <p:txBody>
          <a:bodyPr/>
          <a:lstStyle/>
          <a:p>
            <a:fld id="{526043AC-1507-45AA-B65E-63F6B983A4A6}" type="slidenum">
              <a:rPr lang="en-IN" smtClean="0"/>
              <a:t>‹#›</a:t>
            </a:fld>
            <a:endParaRPr lang="en-IN"/>
          </a:p>
        </p:txBody>
      </p:sp>
    </p:spTree>
    <p:extLst>
      <p:ext uri="{BB962C8B-B14F-4D97-AF65-F5344CB8AC3E}">
        <p14:creationId xmlns:p14="http://schemas.microsoft.com/office/powerpoint/2010/main" val="848227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30E61-1ABE-24AD-F7D6-2410CA02B80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42904CC-841F-BFAD-73C9-3EE90A3C5EA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6B00939-ADEC-B9CE-3A30-998F32A5AB82}"/>
              </a:ext>
            </a:extLst>
          </p:cNvPr>
          <p:cNvSpPr>
            <a:spLocks noGrp="1"/>
          </p:cNvSpPr>
          <p:nvPr>
            <p:ph type="dt" sz="half" idx="10"/>
          </p:nvPr>
        </p:nvSpPr>
        <p:spPr/>
        <p:txBody>
          <a:bodyPr/>
          <a:lstStyle/>
          <a:p>
            <a:fld id="{6573BA52-F393-4D5D-AEB3-832DAAB29165}" type="datetimeFigureOut">
              <a:rPr lang="en-IN" smtClean="0"/>
              <a:t>05-03-2024</a:t>
            </a:fld>
            <a:endParaRPr lang="en-IN"/>
          </a:p>
        </p:txBody>
      </p:sp>
      <p:sp>
        <p:nvSpPr>
          <p:cNvPr id="5" name="Footer Placeholder 4">
            <a:extLst>
              <a:ext uri="{FF2B5EF4-FFF2-40B4-BE49-F238E27FC236}">
                <a16:creationId xmlns:a16="http://schemas.microsoft.com/office/drawing/2014/main" id="{01F1E6F8-C774-8D8B-4220-5CBF7D07298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A8F89D8-11F2-C8AE-2909-4A3E2D65197F}"/>
              </a:ext>
            </a:extLst>
          </p:cNvPr>
          <p:cNvSpPr>
            <a:spLocks noGrp="1"/>
          </p:cNvSpPr>
          <p:nvPr>
            <p:ph type="sldNum" sz="quarter" idx="12"/>
          </p:nvPr>
        </p:nvSpPr>
        <p:spPr/>
        <p:txBody>
          <a:bodyPr/>
          <a:lstStyle/>
          <a:p>
            <a:fld id="{526043AC-1507-45AA-B65E-63F6B983A4A6}" type="slidenum">
              <a:rPr lang="en-IN" smtClean="0"/>
              <a:t>‹#›</a:t>
            </a:fld>
            <a:endParaRPr lang="en-IN"/>
          </a:p>
        </p:txBody>
      </p:sp>
    </p:spTree>
    <p:extLst>
      <p:ext uri="{BB962C8B-B14F-4D97-AF65-F5344CB8AC3E}">
        <p14:creationId xmlns:p14="http://schemas.microsoft.com/office/powerpoint/2010/main" val="78094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9E1B7-4D0E-4BC7-7796-177FD23014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33E38DD-0310-3676-98C3-1D6EB9DBC5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10B7C21-A9AE-EC72-5F31-7E145650A692}"/>
              </a:ext>
            </a:extLst>
          </p:cNvPr>
          <p:cNvSpPr>
            <a:spLocks noGrp="1"/>
          </p:cNvSpPr>
          <p:nvPr>
            <p:ph type="dt" sz="half" idx="10"/>
          </p:nvPr>
        </p:nvSpPr>
        <p:spPr/>
        <p:txBody>
          <a:bodyPr/>
          <a:lstStyle/>
          <a:p>
            <a:fld id="{6573BA52-F393-4D5D-AEB3-832DAAB29165}" type="datetimeFigureOut">
              <a:rPr lang="en-IN" smtClean="0"/>
              <a:t>05-03-2024</a:t>
            </a:fld>
            <a:endParaRPr lang="en-IN"/>
          </a:p>
        </p:txBody>
      </p:sp>
      <p:sp>
        <p:nvSpPr>
          <p:cNvPr id="5" name="Footer Placeholder 4">
            <a:extLst>
              <a:ext uri="{FF2B5EF4-FFF2-40B4-BE49-F238E27FC236}">
                <a16:creationId xmlns:a16="http://schemas.microsoft.com/office/drawing/2014/main" id="{15323CCF-EDE3-8BA1-0D46-8340A9EC163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FE35C40-07CF-FFC3-7D7B-BA704175D788}"/>
              </a:ext>
            </a:extLst>
          </p:cNvPr>
          <p:cNvSpPr>
            <a:spLocks noGrp="1"/>
          </p:cNvSpPr>
          <p:nvPr>
            <p:ph type="sldNum" sz="quarter" idx="12"/>
          </p:nvPr>
        </p:nvSpPr>
        <p:spPr/>
        <p:txBody>
          <a:bodyPr/>
          <a:lstStyle/>
          <a:p>
            <a:fld id="{526043AC-1507-45AA-B65E-63F6B983A4A6}" type="slidenum">
              <a:rPr lang="en-IN" smtClean="0"/>
              <a:t>‹#›</a:t>
            </a:fld>
            <a:endParaRPr lang="en-IN"/>
          </a:p>
        </p:txBody>
      </p:sp>
    </p:spTree>
    <p:extLst>
      <p:ext uri="{BB962C8B-B14F-4D97-AF65-F5344CB8AC3E}">
        <p14:creationId xmlns:p14="http://schemas.microsoft.com/office/powerpoint/2010/main" val="20207140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4EF3D-D20E-9E70-F7A0-2AA85341E70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CC0DC5A-35E0-8089-40C3-26095078B4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01ABFFE-729C-8F32-B4CE-862289F120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003B371-85C5-45E5-37BC-363F8D74DFCF}"/>
              </a:ext>
            </a:extLst>
          </p:cNvPr>
          <p:cNvSpPr>
            <a:spLocks noGrp="1"/>
          </p:cNvSpPr>
          <p:nvPr>
            <p:ph type="dt" sz="half" idx="10"/>
          </p:nvPr>
        </p:nvSpPr>
        <p:spPr/>
        <p:txBody>
          <a:bodyPr/>
          <a:lstStyle/>
          <a:p>
            <a:fld id="{6573BA52-F393-4D5D-AEB3-832DAAB29165}" type="datetimeFigureOut">
              <a:rPr lang="en-IN" smtClean="0"/>
              <a:t>05-03-2024</a:t>
            </a:fld>
            <a:endParaRPr lang="en-IN"/>
          </a:p>
        </p:txBody>
      </p:sp>
      <p:sp>
        <p:nvSpPr>
          <p:cNvPr id="6" name="Footer Placeholder 5">
            <a:extLst>
              <a:ext uri="{FF2B5EF4-FFF2-40B4-BE49-F238E27FC236}">
                <a16:creationId xmlns:a16="http://schemas.microsoft.com/office/drawing/2014/main" id="{FA2C8984-1D8E-50F8-7D96-B16E3B6FA26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9FE2149-5309-98A4-7063-A847F0681C21}"/>
              </a:ext>
            </a:extLst>
          </p:cNvPr>
          <p:cNvSpPr>
            <a:spLocks noGrp="1"/>
          </p:cNvSpPr>
          <p:nvPr>
            <p:ph type="sldNum" sz="quarter" idx="12"/>
          </p:nvPr>
        </p:nvSpPr>
        <p:spPr/>
        <p:txBody>
          <a:bodyPr/>
          <a:lstStyle/>
          <a:p>
            <a:fld id="{526043AC-1507-45AA-B65E-63F6B983A4A6}" type="slidenum">
              <a:rPr lang="en-IN" smtClean="0"/>
              <a:t>‹#›</a:t>
            </a:fld>
            <a:endParaRPr lang="en-IN"/>
          </a:p>
        </p:txBody>
      </p:sp>
    </p:spTree>
    <p:extLst>
      <p:ext uri="{BB962C8B-B14F-4D97-AF65-F5344CB8AC3E}">
        <p14:creationId xmlns:p14="http://schemas.microsoft.com/office/powerpoint/2010/main" val="3823905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F5AB7-0CE0-FF04-47EC-6447A7B2D80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086904C-452E-5BC6-87C9-B68772DC45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96CF7D0-F202-FCDC-64E0-406B7A0A3FA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216F96E-F5AC-34C7-6943-AFB81EBDA1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5F5E42-275A-DA22-6990-48F53F8AB4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7116570-23EC-7870-0F51-11E328CC0386}"/>
              </a:ext>
            </a:extLst>
          </p:cNvPr>
          <p:cNvSpPr>
            <a:spLocks noGrp="1"/>
          </p:cNvSpPr>
          <p:nvPr>
            <p:ph type="dt" sz="half" idx="10"/>
          </p:nvPr>
        </p:nvSpPr>
        <p:spPr/>
        <p:txBody>
          <a:bodyPr/>
          <a:lstStyle/>
          <a:p>
            <a:fld id="{6573BA52-F393-4D5D-AEB3-832DAAB29165}" type="datetimeFigureOut">
              <a:rPr lang="en-IN" smtClean="0"/>
              <a:t>05-03-2024</a:t>
            </a:fld>
            <a:endParaRPr lang="en-IN"/>
          </a:p>
        </p:txBody>
      </p:sp>
      <p:sp>
        <p:nvSpPr>
          <p:cNvPr id="8" name="Footer Placeholder 7">
            <a:extLst>
              <a:ext uri="{FF2B5EF4-FFF2-40B4-BE49-F238E27FC236}">
                <a16:creationId xmlns:a16="http://schemas.microsoft.com/office/drawing/2014/main" id="{171C0947-A4D2-9579-F3A5-34DA86845C4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AFC87FD-18D5-AC1A-11B1-49AC14B26AD0}"/>
              </a:ext>
            </a:extLst>
          </p:cNvPr>
          <p:cNvSpPr>
            <a:spLocks noGrp="1"/>
          </p:cNvSpPr>
          <p:nvPr>
            <p:ph type="sldNum" sz="quarter" idx="12"/>
          </p:nvPr>
        </p:nvSpPr>
        <p:spPr/>
        <p:txBody>
          <a:bodyPr/>
          <a:lstStyle/>
          <a:p>
            <a:fld id="{526043AC-1507-45AA-B65E-63F6B983A4A6}" type="slidenum">
              <a:rPr lang="en-IN" smtClean="0"/>
              <a:t>‹#›</a:t>
            </a:fld>
            <a:endParaRPr lang="en-IN"/>
          </a:p>
        </p:txBody>
      </p:sp>
    </p:spTree>
    <p:extLst>
      <p:ext uri="{BB962C8B-B14F-4D97-AF65-F5344CB8AC3E}">
        <p14:creationId xmlns:p14="http://schemas.microsoft.com/office/powerpoint/2010/main" val="868295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F2004-8E64-EE6D-D866-1F288F5A3FC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FDFC933-EB2E-3A44-52BB-274683CDD5D4}"/>
              </a:ext>
            </a:extLst>
          </p:cNvPr>
          <p:cNvSpPr>
            <a:spLocks noGrp="1"/>
          </p:cNvSpPr>
          <p:nvPr>
            <p:ph type="dt" sz="half" idx="10"/>
          </p:nvPr>
        </p:nvSpPr>
        <p:spPr/>
        <p:txBody>
          <a:bodyPr/>
          <a:lstStyle/>
          <a:p>
            <a:fld id="{6573BA52-F393-4D5D-AEB3-832DAAB29165}" type="datetimeFigureOut">
              <a:rPr lang="en-IN" smtClean="0"/>
              <a:t>05-03-2024</a:t>
            </a:fld>
            <a:endParaRPr lang="en-IN"/>
          </a:p>
        </p:txBody>
      </p:sp>
      <p:sp>
        <p:nvSpPr>
          <p:cNvPr id="4" name="Footer Placeholder 3">
            <a:extLst>
              <a:ext uri="{FF2B5EF4-FFF2-40B4-BE49-F238E27FC236}">
                <a16:creationId xmlns:a16="http://schemas.microsoft.com/office/drawing/2014/main" id="{7795641E-9275-C642-CFF0-DC5E346F2D8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70F4766-3E54-4B3B-A636-182008B05430}"/>
              </a:ext>
            </a:extLst>
          </p:cNvPr>
          <p:cNvSpPr>
            <a:spLocks noGrp="1"/>
          </p:cNvSpPr>
          <p:nvPr>
            <p:ph type="sldNum" sz="quarter" idx="12"/>
          </p:nvPr>
        </p:nvSpPr>
        <p:spPr/>
        <p:txBody>
          <a:bodyPr/>
          <a:lstStyle/>
          <a:p>
            <a:fld id="{526043AC-1507-45AA-B65E-63F6B983A4A6}" type="slidenum">
              <a:rPr lang="en-IN" smtClean="0"/>
              <a:t>‹#›</a:t>
            </a:fld>
            <a:endParaRPr lang="en-IN"/>
          </a:p>
        </p:txBody>
      </p:sp>
    </p:spTree>
    <p:extLst>
      <p:ext uri="{BB962C8B-B14F-4D97-AF65-F5344CB8AC3E}">
        <p14:creationId xmlns:p14="http://schemas.microsoft.com/office/powerpoint/2010/main" val="1825970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D720DC-16DA-4EF4-22A5-33E45212FD21}"/>
              </a:ext>
            </a:extLst>
          </p:cNvPr>
          <p:cNvSpPr>
            <a:spLocks noGrp="1"/>
          </p:cNvSpPr>
          <p:nvPr>
            <p:ph type="dt" sz="half" idx="10"/>
          </p:nvPr>
        </p:nvSpPr>
        <p:spPr/>
        <p:txBody>
          <a:bodyPr/>
          <a:lstStyle/>
          <a:p>
            <a:fld id="{6573BA52-F393-4D5D-AEB3-832DAAB29165}" type="datetimeFigureOut">
              <a:rPr lang="en-IN" smtClean="0"/>
              <a:t>05-03-2024</a:t>
            </a:fld>
            <a:endParaRPr lang="en-IN"/>
          </a:p>
        </p:txBody>
      </p:sp>
      <p:sp>
        <p:nvSpPr>
          <p:cNvPr id="3" name="Footer Placeholder 2">
            <a:extLst>
              <a:ext uri="{FF2B5EF4-FFF2-40B4-BE49-F238E27FC236}">
                <a16:creationId xmlns:a16="http://schemas.microsoft.com/office/drawing/2014/main" id="{921BF5A4-16D2-312D-5D26-0A6361D1F31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BF2B39F-B0AC-43AC-6188-831D37D4FD00}"/>
              </a:ext>
            </a:extLst>
          </p:cNvPr>
          <p:cNvSpPr>
            <a:spLocks noGrp="1"/>
          </p:cNvSpPr>
          <p:nvPr>
            <p:ph type="sldNum" sz="quarter" idx="12"/>
          </p:nvPr>
        </p:nvSpPr>
        <p:spPr/>
        <p:txBody>
          <a:bodyPr/>
          <a:lstStyle/>
          <a:p>
            <a:fld id="{526043AC-1507-45AA-B65E-63F6B983A4A6}" type="slidenum">
              <a:rPr lang="en-IN" smtClean="0"/>
              <a:t>‹#›</a:t>
            </a:fld>
            <a:endParaRPr lang="en-IN"/>
          </a:p>
        </p:txBody>
      </p:sp>
    </p:spTree>
    <p:extLst>
      <p:ext uri="{BB962C8B-B14F-4D97-AF65-F5344CB8AC3E}">
        <p14:creationId xmlns:p14="http://schemas.microsoft.com/office/powerpoint/2010/main" val="3617289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B1839-1CE3-B5B7-474D-3F3DA400B5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2A9225D-17BC-6D64-1F58-5850100B70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C70E3FC-E4C9-2F3C-20C8-0816580359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986ACC-813B-189F-74EF-9027D4256758}"/>
              </a:ext>
            </a:extLst>
          </p:cNvPr>
          <p:cNvSpPr>
            <a:spLocks noGrp="1"/>
          </p:cNvSpPr>
          <p:nvPr>
            <p:ph type="dt" sz="half" idx="10"/>
          </p:nvPr>
        </p:nvSpPr>
        <p:spPr/>
        <p:txBody>
          <a:bodyPr/>
          <a:lstStyle/>
          <a:p>
            <a:fld id="{6573BA52-F393-4D5D-AEB3-832DAAB29165}" type="datetimeFigureOut">
              <a:rPr lang="en-IN" smtClean="0"/>
              <a:t>05-03-2024</a:t>
            </a:fld>
            <a:endParaRPr lang="en-IN"/>
          </a:p>
        </p:txBody>
      </p:sp>
      <p:sp>
        <p:nvSpPr>
          <p:cNvPr id="6" name="Footer Placeholder 5">
            <a:extLst>
              <a:ext uri="{FF2B5EF4-FFF2-40B4-BE49-F238E27FC236}">
                <a16:creationId xmlns:a16="http://schemas.microsoft.com/office/drawing/2014/main" id="{8C86BE50-D85C-3E38-527F-A3417DE721D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4F79BC2-74AD-C929-514C-1633B8F47948}"/>
              </a:ext>
            </a:extLst>
          </p:cNvPr>
          <p:cNvSpPr>
            <a:spLocks noGrp="1"/>
          </p:cNvSpPr>
          <p:nvPr>
            <p:ph type="sldNum" sz="quarter" idx="12"/>
          </p:nvPr>
        </p:nvSpPr>
        <p:spPr/>
        <p:txBody>
          <a:bodyPr/>
          <a:lstStyle/>
          <a:p>
            <a:fld id="{526043AC-1507-45AA-B65E-63F6B983A4A6}" type="slidenum">
              <a:rPr lang="en-IN" smtClean="0"/>
              <a:t>‹#›</a:t>
            </a:fld>
            <a:endParaRPr lang="en-IN"/>
          </a:p>
        </p:txBody>
      </p:sp>
    </p:spTree>
    <p:extLst>
      <p:ext uri="{BB962C8B-B14F-4D97-AF65-F5344CB8AC3E}">
        <p14:creationId xmlns:p14="http://schemas.microsoft.com/office/powerpoint/2010/main" val="2263523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B8873-2A36-F686-E449-6E0DEE4D33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AE070D6-9992-FF17-F6EA-1D7254CC83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DEDF0D8-7BC1-760E-C407-15D8722185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B49B99-349C-B03D-6514-9EEEDBCB94C4}"/>
              </a:ext>
            </a:extLst>
          </p:cNvPr>
          <p:cNvSpPr>
            <a:spLocks noGrp="1"/>
          </p:cNvSpPr>
          <p:nvPr>
            <p:ph type="dt" sz="half" idx="10"/>
          </p:nvPr>
        </p:nvSpPr>
        <p:spPr/>
        <p:txBody>
          <a:bodyPr/>
          <a:lstStyle/>
          <a:p>
            <a:fld id="{6573BA52-F393-4D5D-AEB3-832DAAB29165}" type="datetimeFigureOut">
              <a:rPr lang="en-IN" smtClean="0"/>
              <a:t>05-03-2024</a:t>
            </a:fld>
            <a:endParaRPr lang="en-IN"/>
          </a:p>
        </p:txBody>
      </p:sp>
      <p:sp>
        <p:nvSpPr>
          <p:cNvPr id="6" name="Footer Placeholder 5">
            <a:extLst>
              <a:ext uri="{FF2B5EF4-FFF2-40B4-BE49-F238E27FC236}">
                <a16:creationId xmlns:a16="http://schemas.microsoft.com/office/drawing/2014/main" id="{7FF3B430-12B0-DFE8-3461-D1B703202FD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C49EB01-A1F0-B0D4-7618-F2E2B6DD54FD}"/>
              </a:ext>
            </a:extLst>
          </p:cNvPr>
          <p:cNvSpPr>
            <a:spLocks noGrp="1"/>
          </p:cNvSpPr>
          <p:nvPr>
            <p:ph type="sldNum" sz="quarter" idx="12"/>
          </p:nvPr>
        </p:nvSpPr>
        <p:spPr/>
        <p:txBody>
          <a:bodyPr/>
          <a:lstStyle/>
          <a:p>
            <a:fld id="{526043AC-1507-45AA-B65E-63F6B983A4A6}" type="slidenum">
              <a:rPr lang="en-IN" smtClean="0"/>
              <a:t>‹#›</a:t>
            </a:fld>
            <a:endParaRPr lang="en-IN"/>
          </a:p>
        </p:txBody>
      </p:sp>
    </p:spTree>
    <p:extLst>
      <p:ext uri="{BB962C8B-B14F-4D97-AF65-F5344CB8AC3E}">
        <p14:creationId xmlns:p14="http://schemas.microsoft.com/office/powerpoint/2010/main" val="3063642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C3F1F0-BA87-D1CA-2B71-577AA773AF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9F79B9B-4C4E-B7B3-A2E9-4D1C77B06E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1703CB9-8FE0-EA00-7E46-6EE5ECB833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73BA52-F393-4D5D-AEB3-832DAAB29165}" type="datetimeFigureOut">
              <a:rPr lang="en-IN" smtClean="0"/>
              <a:t>05-03-2024</a:t>
            </a:fld>
            <a:endParaRPr lang="en-IN"/>
          </a:p>
        </p:txBody>
      </p:sp>
      <p:sp>
        <p:nvSpPr>
          <p:cNvPr id="5" name="Footer Placeholder 4">
            <a:extLst>
              <a:ext uri="{FF2B5EF4-FFF2-40B4-BE49-F238E27FC236}">
                <a16:creationId xmlns:a16="http://schemas.microsoft.com/office/drawing/2014/main" id="{B5C80352-10D4-2D09-57C8-BEB90DB9E3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3110A84-812A-3E1A-20B5-82AC846871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6043AC-1507-45AA-B65E-63F6B983A4A6}" type="slidenum">
              <a:rPr lang="en-IN" smtClean="0"/>
              <a:t>‹#›</a:t>
            </a:fld>
            <a:endParaRPr lang="en-IN"/>
          </a:p>
        </p:txBody>
      </p:sp>
    </p:spTree>
    <p:extLst>
      <p:ext uri="{BB962C8B-B14F-4D97-AF65-F5344CB8AC3E}">
        <p14:creationId xmlns:p14="http://schemas.microsoft.com/office/powerpoint/2010/main" val="9038830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slide" Target="slide8.xml"/><Relationship Id="rId18" Type="http://schemas.openxmlformats.org/officeDocument/2006/relationships/image" Target="../media/image7.png"/><Relationship Id="rId26" Type="http://schemas.openxmlformats.org/officeDocument/2006/relationships/image" Target="../media/image9.png"/><Relationship Id="rId3" Type="http://schemas.openxmlformats.org/officeDocument/2006/relationships/image" Target="../media/image2.png"/><Relationship Id="rId21" Type="http://schemas.openxmlformats.org/officeDocument/2006/relationships/image" Target="../media/image8.png"/><Relationship Id="rId7" Type="http://schemas.openxmlformats.org/officeDocument/2006/relationships/slide" Target="slide4.xml"/><Relationship Id="rId12" Type="http://schemas.openxmlformats.org/officeDocument/2006/relationships/image" Target="../media/image5.png"/><Relationship Id="rId17" Type="http://schemas.openxmlformats.org/officeDocument/2006/relationships/image" Target="../media/image6.png"/><Relationship Id="rId25" Type="http://schemas.openxmlformats.org/officeDocument/2006/relationships/slide" Target="slide16.xml"/><Relationship Id="rId2" Type="http://schemas.openxmlformats.org/officeDocument/2006/relationships/image" Target="../media/image1.png"/><Relationship Id="rId16" Type="http://schemas.openxmlformats.org/officeDocument/2006/relationships/slide" Target="slide10.xml"/><Relationship Id="rId20" Type="http://schemas.openxmlformats.org/officeDocument/2006/relationships/image" Target="../media/image7.png"/><Relationship Id="rId29"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4.png"/><Relationship Id="rId24" Type="http://schemas.openxmlformats.org/officeDocument/2006/relationships/image" Target="../media/image9.png"/><Relationship Id="rId5" Type="http://schemas.openxmlformats.org/officeDocument/2006/relationships/image" Target="../media/image2.png"/><Relationship Id="rId15" Type="http://schemas.openxmlformats.org/officeDocument/2006/relationships/image" Target="../media/image6.png"/><Relationship Id="rId23" Type="http://schemas.openxmlformats.org/officeDocument/2006/relationships/image" Target="../media/image8.png"/><Relationship Id="rId28" Type="http://schemas.openxmlformats.org/officeDocument/2006/relationships/slide" Target="slide18.xml"/><Relationship Id="rId10" Type="http://schemas.openxmlformats.org/officeDocument/2006/relationships/slide" Target="slide6.xml"/><Relationship Id="rId19" Type="http://schemas.openxmlformats.org/officeDocument/2006/relationships/slide" Target="slide12.xml"/><Relationship Id="rId4" Type="http://schemas.openxmlformats.org/officeDocument/2006/relationships/slide" Target="slide2.xml"/><Relationship Id="rId9" Type="http://schemas.openxmlformats.org/officeDocument/2006/relationships/image" Target="../media/image4.png"/><Relationship Id="rId14" Type="http://schemas.openxmlformats.org/officeDocument/2006/relationships/image" Target="../media/image5.png"/><Relationship Id="rId22" Type="http://schemas.openxmlformats.org/officeDocument/2006/relationships/slide" Target="slide14.xml"/><Relationship Id="rId27"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sv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19.svg"/></Relationships>
</file>

<file path=ppt/slides/_rels/slide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5.svg"/></Relationships>
</file>

<file path=ppt/slides/_rels/slide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9.png"/><Relationship Id="rId7" Type="http://schemas.openxmlformats.org/officeDocument/2006/relationships/image" Target="../media/image31.jpg"/><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30.jpeg"/><Relationship Id="rId5" Type="http://schemas.openxmlformats.org/officeDocument/2006/relationships/image" Target="../media/image27.sv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BA1AA459-22C1-80AA-3AA6-C99FABEFC3E0}"/>
                  </a:ext>
                </a:extLst>
              </p:cNvPr>
              <p:cNvGraphicFramePr>
                <a:graphicFrameLocks noChangeAspect="1"/>
              </p:cNvGraphicFramePr>
              <p:nvPr>
                <p:extLst>
                  <p:ext uri="{D42A27DB-BD31-4B8C-83A1-F6EECF244321}">
                    <p14:modId xmlns:p14="http://schemas.microsoft.com/office/powerpoint/2010/main" val="844905435"/>
                  </p:ext>
                </p:extLst>
              </p:nvPr>
            </p:nvGraphicFramePr>
            <p:xfrm>
              <a:off x="904873" y="1114424"/>
              <a:ext cx="2562227" cy="1523997"/>
            </p:xfrm>
            <a:graphic>
              <a:graphicData uri="http://schemas.microsoft.com/office/powerpoint/2016/sectionzoom">
                <psez:sectionZm>
                  <psez:sectionZmObj sectionId="{71B4F714-9A56-4A54-AFA1-FD003C792A93}">
                    <psez:zmPr id="{3CFBDC7D-52BF-4EE4-B8C8-99D169258522}" transitionDur="1000">
                      <p166:blipFill xmlns:p166="http://schemas.microsoft.com/office/powerpoint/2016/6/main">
                        <a:blip r:embed="rId3"/>
                        <a:stretch>
                          <a:fillRect/>
                        </a:stretch>
                      </p166:blipFill>
                      <p166:spPr xmlns:p166="http://schemas.microsoft.com/office/powerpoint/2016/6/main">
                        <a:xfrm>
                          <a:off x="0" y="0"/>
                          <a:ext cx="2562227" cy="1523997"/>
                        </a:xfrm>
                        <a:prstGeom prst="rect">
                          <a:avLst/>
                        </a:prstGeom>
                        <a:solidFill>
                          <a:schemeClr val="tx1">
                            <a:lumMod val="85000"/>
                            <a:lumOff val="15000"/>
                          </a:schemeClr>
                        </a:solidFill>
                        <a:ln w="3175">
                          <a:solidFill>
                            <a:prstClr val="ltGray"/>
                          </a:solidFill>
                        </a:ln>
                      </p166:spPr>
                    </psez:zmPr>
                  </psez:sectionZmObj>
                </psez:sectionZm>
              </a:graphicData>
            </a:graphic>
          </p:graphicFrame>
        </mc:Choice>
        <mc:Fallback xmlns="">
          <p:pic>
            <p:nvPicPr>
              <p:cNvPr id="9" name="Section Zoom 8">
                <a:hlinkClick r:id="rId4" action="ppaction://hlinksldjump"/>
                <a:extLst>
                  <a:ext uri="{FF2B5EF4-FFF2-40B4-BE49-F238E27FC236}">
                    <a16:creationId xmlns:a16="http://schemas.microsoft.com/office/drawing/2014/main" id="{BA1AA459-22C1-80AA-3AA6-C99FABEFC3E0}"/>
                  </a:ext>
                </a:extLst>
              </p:cNvPr>
              <p:cNvPicPr>
                <a:picLocks noGrp="1" noRot="1" noChangeAspect="1" noMove="1" noResize="1" noEditPoints="1" noAdjustHandles="1" noChangeArrowheads="1" noChangeShapeType="1"/>
              </p:cNvPicPr>
              <p:nvPr/>
            </p:nvPicPr>
            <p:blipFill>
              <a:blip r:embed="rId5"/>
              <a:stretch>
                <a:fillRect/>
              </a:stretch>
            </p:blipFill>
            <p:spPr>
              <a:xfrm>
                <a:off x="904873" y="1114424"/>
                <a:ext cx="2562227" cy="1523997"/>
              </a:xfrm>
              <a:prstGeom prst="rect">
                <a:avLst/>
              </a:prstGeom>
              <a:solidFill>
                <a:schemeClr val="tx1">
                  <a:lumMod val="85000"/>
                  <a:lumOff val="15000"/>
                </a:schemeClr>
              </a:solidFill>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71923CC5-CB26-F748-3E2C-BD87A80381BC}"/>
                  </a:ext>
                </a:extLst>
              </p:cNvPr>
              <p:cNvGraphicFramePr>
                <a:graphicFrameLocks noChangeAspect="1"/>
              </p:cNvGraphicFramePr>
              <p:nvPr>
                <p:extLst>
                  <p:ext uri="{D42A27DB-BD31-4B8C-83A1-F6EECF244321}">
                    <p14:modId xmlns:p14="http://schemas.microsoft.com/office/powerpoint/2010/main" val="4046667804"/>
                  </p:ext>
                </p:extLst>
              </p:nvPr>
            </p:nvGraphicFramePr>
            <p:xfrm>
              <a:off x="904875" y="2943228"/>
              <a:ext cx="2562225" cy="1523997"/>
            </p:xfrm>
            <a:graphic>
              <a:graphicData uri="http://schemas.microsoft.com/office/powerpoint/2016/sectionzoom">
                <psez:sectionZm>
                  <psez:sectionZmObj sectionId="{58C71977-B654-4808-8177-74289762ECFF}">
                    <psez:zmPr id="{46BA605C-2A70-4D6E-9389-6F7DDFED7471}" transitionDur="1000">
                      <p166:blipFill xmlns:p166="http://schemas.microsoft.com/office/powerpoint/2016/6/main">
                        <a:blip r:embed="rId6"/>
                        <a:stretch>
                          <a:fillRect/>
                        </a:stretch>
                      </p166:blipFill>
                      <p166:spPr xmlns:p166="http://schemas.microsoft.com/office/powerpoint/2016/6/main">
                        <a:xfrm>
                          <a:off x="0" y="0"/>
                          <a:ext cx="2562225" cy="1523997"/>
                        </a:xfrm>
                        <a:prstGeom prst="rect">
                          <a:avLst/>
                        </a:prstGeom>
                        <a:ln w="3175">
                          <a:solidFill>
                            <a:prstClr val="ltGray"/>
                          </a:solidFill>
                        </a:ln>
                      </p166:spPr>
                    </psez:zmPr>
                  </psez:sectionZmObj>
                </psez:sectionZm>
              </a:graphicData>
            </a:graphic>
          </p:graphicFrame>
        </mc:Choice>
        <mc:Fallback xmlns="">
          <p:pic>
            <p:nvPicPr>
              <p:cNvPr id="11" name="Section Zoom 10">
                <a:hlinkClick r:id="rId7" action="ppaction://hlinksldjump"/>
                <a:extLst>
                  <a:ext uri="{FF2B5EF4-FFF2-40B4-BE49-F238E27FC236}">
                    <a16:creationId xmlns:a16="http://schemas.microsoft.com/office/drawing/2014/main" id="{71923CC5-CB26-F748-3E2C-BD87A80381BC}"/>
                  </a:ext>
                </a:extLst>
              </p:cNvPr>
              <p:cNvPicPr>
                <a:picLocks noGrp="1" noRot="1" noChangeAspect="1" noMove="1" noResize="1" noEditPoints="1" noAdjustHandles="1" noChangeArrowheads="1" noChangeShapeType="1"/>
              </p:cNvPicPr>
              <p:nvPr/>
            </p:nvPicPr>
            <p:blipFill>
              <a:blip r:embed="rId8"/>
              <a:stretch>
                <a:fillRect/>
              </a:stretch>
            </p:blipFill>
            <p:spPr>
              <a:xfrm>
                <a:off x="904875" y="2943228"/>
                <a:ext cx="2562225" cy="1523997"/>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4C897CE3-74A0-0926-5A14-94C88678F0EB}"/>
                  </a:ext>
                </a:extLst>
              </p:cNvPr>
              <p:cNvGraphicFramePr>
                <a:graphicFrameLocks noChangeAspect="1"/>
              </p:cNvGraphicFramePr>
              <p:nvPr>
                <p:extLst>
                  <p:ext uri="{D42A27DB-BD31-4B8C-83A1-F6EECF244321}">
                    <p14:modId xmlns:p14="http://schemas.microsoft.com/office/powerpoint/2010/main" val="3036518760"/>
                  </p:ext>
                </p:extLst>
              </p:nvPr>
            </p:nvGraphicFramePr>
            <p:xfrm>
              <a:off x="904872" y="4772032"/>
              <a:ext cx="2562225" cy="1523997"/>
            </p:xfrm>
            <a:graphic>
              <a:graphicData uri="http://schemas.microsoft.com/office/powerpoint/2016/sectionzoom">
                <psez:sectionZm>
                  <psez:sectionZmObj sectionId="{F6724055-EE1F-41C0-B466-6D6FC2278E1E}">
                    <psez:zmPr id="{760F6774-D882-4752-8CE3-493643CF7A0D}" transitionDur="1000">
                      <p166:blipFill xmlns:p166="http://schemas.microsoft.com/office/powerpoint/2016/6/main">
                        <a:blip r:embed="rId9"/>
                        <a:stretch>
                          <a:fillRect/>
                        </a:stretch>
                      </p166:blipFill>
                      <p166:spPr xmlns:p166="http://schemas.microsoft.com/office/powerpoint/2016/6/main">
                        <a:xfrm>
                          <a:off x="0" y="0"/>
                          <a:ext cx="2562225" cy="1523997"/>
                        </a:xfrm>
                        <a:prstGeom prst="rect">
                          <a:avLst/>
                        </a:prstGeom>
                        <a:ln w="3175">
                          <a:solidFill>
                            <a:prstClr val="ltGray"/>
                          </a:solidFill>
                        </a:ln>
                      </p166:spPr>
                    </psez:zmPr>
                  </psez:sectionZmObj>
                </psez:sectionZm>
              </a:graphicData>
            </a:graphic>
          </p:graphicFrame>
        </mc:Choice>
        <mc:Fallback xmlns="">
          <p:pic>
            <p:nvPicPr>
              <p:cNvPr id="13" name="Section Zoom 12">
                <a:hlinkClick r:id="rId10" action="ppaction://hlinksldjump"/>
                <a:extLst>
                  <a:ext uri="{FF2B5EF4-FFF2-40B4-BE49-F238E27FC236}">
                    <a16:creationId xmlns:a16="http://schemas.microsoft.com/office/drawing/2014/main" id="{4C897CE3-74A0-0926-5A14-94C88678F0EB}"/>
                  </a:ext>
                </a:extLst>
              </p:cNvPr>
              <p:cNvPicPr>
                <a:picLocks noGrp="1" noRot="1" noChangeAspect="1" noMove="1" noResize="1" noEditPoints="1" noAdjustHandles="1" noChangeArrowheads="1" noChangeShapeType="1"/>
              </p:cNvPicPr>
              <p:nvPr/>
            </p:nvPicPr>
            <p:blipFill>
              <a:blip r:embed="rId11"/>
              <a:stretch>
                <a:fillRect/>
              </a:stretch>
            </p:blipFill>
            <p:spPr>
              <a:xfrm>
                <a:off x="904872" y="4772032"/>
                <a:ext cx="2562225" cy="1523997"/>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15" name="Section Zoom 14">
                <a:extLst>
                  <a:ext uri="{FF2B5EF4-FFF2-40B4-BE49-F238E27FC236}">
                    <a16:creationId xmlns:a16="http://schemas.microsoft.com/office/drawing/2014/main" id="{44B78155-09C8-18C8-22F3-298E232CEE03}"/>
                  </a:ext>
                </a:extLst>
              </p:cNvPr>
              <p:cNvGraphicFramePr>
                <a:graphicFrameLocks noChangeAspect="1"/>
              </p:cNvGraphicFramePr>
              <p:nvPr>
                <p:extLst>
                  <p:ext uri="{D42A27DB-BD31-4B8C-83A1-F6EECF244321}">
                    <p14:modId xmlns:p14="http://schemas.microsoft.com/office/powerpoint/2010/main" val="2412052667"/>
                  </p:ext>
                </p:extLst>
              </p:nvPr>
            </p:nvGraphicFramePr>
            <p:xfrm>
              <a:off x="4267200" y="1114423"/>
              <a:ext cx="2562223" cy="1523996"/>
            </p:xfrm>
            <a:graphic>
              <a:graphicData uri="http://schemas.microsoft.com/office/powerpoint/2016/sectionzoom">
                <psez:sectionZm>
                  <psez:sectionZmObj sectionId="{110B753A-E904-4844-9B44-8DB252B261A8}">
                    <psez:zmPr id="{7DBB869B-4076-4D58-8AC5-345B8A598191}" transitionDur="1000">
                      <p166:blipFill xmlns:p166="http://schemas.microsoft.com/office/powerpoint/2016/6/main">
                        <a:blip r:embed="rId12"/>
                        <a:stretch>
                          <a:fillRect/>
                        </a:stretch>
                      </p166:blipFill>
                      <p166:spPr xmlns:p166="http://schemas.microsoft.com/office/powerpoint/2016/6/main">
                        <a:xfrm>
                          <a:off x="0" y="0"/>
                          <a:ext cx="2562223" cy="1523996"/>
                        </a:xfrm>
                        <a:prstGeom prst="rect">
                          <a:avLst/>
                        </a:prstGeom>
                        <a:ln w="3175">
                          <a:solidFill>
                            <a:prstClr val="ltGray"/>
                          </a:solidFill>
                        </a:ln>
                      </p166:spPr>
                    </psez:zmPr>
                  </psez:sectionZmObj>
                </psez:sectionZm>
              </a:graphicData>
            </a:graphic>
          </p:graphicFrame>
        </mc:Choice>
        <mc:Fallback xmlns="">
          <p:pic>
            <p:nvPicPr>
              <p:cNvPr id="15" name="Section Zoom 14">
                <a:hlinkClick r:id="rId13" action="ppaction://hlinksldjump"/>
                <a:extLst>
                  <a:ext uri="{FF2B5EF4-FFF2-40B4-BE49-F238E27FC236}">
                    <a16:creationId xmlns:a16="http://schemas.microsoft.com/office/drawing/2014/main" id="{44B78155-09C8-18C8-22F3-298E232CEE03}"/>
                  </a:ext>
                </a:extLst>
              </p:cNvPr>
              <p:cNvPicPr>
                <a:picLocks noGrp="1" noRot="1" noChangeAspect="1" noMove="1" noResize="1" noEditPoints="1" noAdjustHandles="1" noChangeArrowheads="1" noChangeShapeType="1"/>
              </p:cNvPicPr>
              <p:nvPr/>
            </p:nvPicPr>
            <p:blipFill>
              <a:blip r:embed="rId14"/>
              <a:stretch>
                <a:fillRect/>
              </a:stretch>
            </p:blipFill>
            <p:spPr>
              <a:xfrm>
                <a:off x="4267200" y="1114423"/>
                <a:ext cx="2562223" cy="1523996"/>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17" name="Section Zoom 16">
                <a:extLst>
                  <a:ext uri="{FF2B5EF4-FFF2-40B4-BE49-F238E27FC236}">
                    <a16:creationId xmlns:a16="http://schemas.microsoft.com/office/drawing/2014/main" id="{A7574AEA-431E-DC5F-4B17-D7E5E8D7EE28}"/>
                  </a:ext>
                </a:extLst>
              </p:cNvPr>
              <p:cNvGraphicFramePr>
                <a:graphicFrameLocks noChangeAspect="1"/>
              </p:cNvGraphicFramePr>
              <p:nvPr>
                <p:extLst>
                  <p:ext uri="{D42A27DB-BD31-4B8C-83A1-F6EECF244321}">
                    <p14:modId xmlns:p14="http://schemas.microsoft.com/office/powerpoint/2010/main" val="2290726409"/>
                  </p:ext>
                </p:extLst>
              </p:nvPr>
            </p:nvGraphicFramePr>
            <p:xfrm>
              <a:off x="4267200" y="2943226"/>
              <a:ext cx="2562225" cy="1523997"/>
            </p:xfrm>
            <a:graphic>
              <a:graphicData uri="http://schemas.microsoft.com/office/powerpoint/2016/sectionzoom">
                <psez:sectionZm>
                  <psez:sectionZmObj sectionId="{39D57D8D-0BAC-4530-8346-CAC710F6E7F7}">
                    <psez:zmPr id="{5FAE91E0-8185-4B08-B767-DE1035015602}" transitionDur="1000">
                      <p166:blipFill xmlns:p166="http://schemas.microsoft.com/office/powerpoint/2016/6/main">
                        <a:blip r:embed="rId15"/>
                        <a:stretch>
                          <a:fillRect/>
                        </a:stretch>
                      </p166:blipFill>
                      <p166:spPr xmlns:p166="http://schemas.microsoft.com/office/powerpoint/2016/6/main">
                        <a:xfrm>
                          <a:off x="0" y="0"/>
                          <a:ext cx="2562225" cy="1523997"/>
                        </a:xfrm>
                        <a:prstGeom prst="rect">
                          <a:avLst/>
                        </a:prstGeom>
                        <a:ln w="3175">
                          <a:solidFill>
                            <a:prstClr val="ltGray"/>
                          </a:solidFill>
                        </a:ln>
                      </p166:spPr>
                    </psez:zmPr>
                  </psez:sectionZmObj>
                </psez:sectionZm>
              </a:graphicData>
            </a:graphic>
          </p:graphicFrame>
        </mc:Choice>
        <mc:Fallback xmlns="">
          <p:pic>
            <p:nvPicPr>
              <p:cNvPr id="17" name="Section Zoom 16">
                <a:hlinkClick r:id="rId16" action="ppaction://hlinksldjump"/>
                <a:extLst>
                  <a:ext uri="{FF2B5EF4-FFF2-40B4-BE49-F238E27FC236}">
                    <a16:creationId xmlns:a16="http://schemas.microsoft.com/office/drawing/2014/main" id="{A7574AEA-431E-DC5F-4B17-D7E5E8D7EE28}"/>
                  </a:ext>
                </a:extLst>
              </p:cNvPr>
              <p:cNvPicPr>
                <a:picLocks noGrp="1" noRot="1" noChangeAspect="1" noMove="1" noResize="1" noEditPoints="1" noAdjustHandles="1" noChangeArrowheads="1" noChangeShapeType="1"/>
              </p:cNvPicPr>
              <p:nvPr/>
            </p:nvPicPr>
            <p:blipFill>
              <a:blip r:embed="rId17"/>
              <a:stretch>
                <a:fillRect/>
              </a:stretch>
            </p:blipFill>
            <p:spPr>
              <a:xfrm>
                <a:off x="4267200" y="2943226"/>
                <a:ext cx="2562225" cy="1523997"/>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19" name="Section Zoom 18">
                <a:extLst>
                  <a:ext uri="{FF2B5EF4-FFF2-40B4-BE49-F238E27FC236}">
                    <a16:creationId xmlns:a16="http://schemas.microsoft.com/office/drawing/2014/main" id="{70A54A12-DB69-12C9-E27C-91C6E06264FB}"/>
                  </a:ext>
                </a:extLst>
              </p:cNvPr>
              <p:cNvGraphicFramePr>
                <a:graphicFrameLocks noChangeAspect="1"/>
              </p:cNvGraphicFramePr>
              <p:nvPr>
                <p:extLst>
                  <p:ext uri="{D42A27DB-BD31-4B8C-83A1-F6EECF244321}">
                    <p14:modId xmlns:p14="http://schemas.microsoft.com/office/powerpoint/2010/main" val="567081013"/>
                  </p:ext>
                </p:extLst>
              </p:nvPr>
            </p:nvGraphicFramePr>
            <p:xfrm>
              <a:off x="4267198" y="4772030"/>
              <a:ext cx="2562225" cy="1523999"/>
            </p:xfrm>
            <a:graphic>
              <a:graphicData uri="http://schemas.microsoft.com/office/powerpoint/2016/sectionzoom">
                <psez:sectionZm>
                  <psez:sectionZmObj sectionId="{E95C9145-83F4-46E7-9585-BA5C1158FFBE}">
                    <psez:zmPr id="{D45D3C02-70B9-4740-B0EC-EBB08D4D35D3}" transitionDur="1000">
                      <p166:blipFill xmlns:p166="http://schemas.microsoft.com/office/powerpoint/2016/6/main">
                        <a:blip r:embed="rId18"/>
                        <a:stretch>
                          <a:fillRect/>
                        </a:stretch>
                      </p166:blipFill>
                      <p166:spPr xmlns:p166="http://schemas.microsoft.com/office/powerpoint/2016/6/main">
                        <a:xfrm>
                          <a:off x="0" y="0"/>
                          <a:ext cx="2562225" cy="1523999"/>
                        </a:xfrm>
                        <a:prstGeom prst="rect">
                          <a:avLst/>
                        </a:prstGeom>
                        <a:ln w="3175">
                          <a:solidFill>
                            <a:prstClr val="ltGray"/>
                          </a:solidFill>
                        </a:ln>
                      </p166:spPr>
                    </psez:zmPr>
                  </psez:sectionZmObj>
                </psez:sectionZm>
              </a:graphicData>
            </a:graphic>
          </p:graphicFrame>
        </mc:Choice>
        <mc:Fallback xmlns="">
          <p:pic>
            <p:nvPicPr>
              <p:cNvPr id="19" name="Section Zoom 18">
                <a:hlinkClick r:id="rId19" action="ppaction://hlinksldjump"/>
                <a:extLst>
                  <a:ext uri="{FF2B5EF4-FFF2-40B4-BE49-F238E27FC236}">
                    <a16:creationId xmlns:a16="http://schemas.microsoft.com/office/drawing/2014/main" id="{70A54A12-DB69-12C9-E27C-91C6E06264FB}"/>
                  </a:ext>
                </a:extLst>
              </p:cNvPr>
              <p:cNvPicPr>
                <a:picLocks noGrp="1" noRot="1" noChangeAspect="1" noMove="1" noResize="1" noEditPoints="1" noAdjustHandles="1" noChangeArrowheads="1" noChangeShapeType="1"/>
              </p:cNvPicPr>
              <p:nvPr/>
            </p:nvPicPr>
            <p:blipFill>
              <a:blip r:embed="rId20"/>
              <a:stretch>
                <a:fillRect/>
              </a:stretch>
            </p:blipFill>
            <p:spPr>
              <a:xfrm>
                <a:off x="4267198" y="4772030"/>
                <a:ext cx="2562225" cy="1523999"/>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1" name="Section Zoom 20">
                <a:extLst>
                  <a:ext uri="{FF2B5EF4-FFF2-40B4-BE49-F238E27FC236}">
                    <a16:creationId xmlns:a16="http://schemas.microsoft.com/office/drawing/2014/main" id="{8083D0D8-761F-5B05-1B5E-FB6F7966AB06}"/>
                  </a:ext>
                </a:extLst>
              </p:cNvPr>
              <p:cNvGraphicFramePr>
                <a:graphicFrameLocks noChangeAspect="1"/>
              </p:cNvGraphicFramePr>
              <p:nvPr>
                <p:extLst>
                  <p:ext uri="{D42A27DB-BD31-4B8C-83A1-F6EECF244321}">
                    <p14:modId xmlns:p14="http://schemas.microsoft.com/office/powerpoint/2010/main" val="4043321491"/>
                  </p:ext>
                </p:extLst>
              </p:nvPr>
            </p:nvGraphicFramePr>
            <p:xfrm>
              <a:off x="8239125" y="1114420"/>
              <a:ext cx="2562225" cy="1523997"/>
            </p:xfrm>
            <a:graphic>
              <a:graphicData uri="http://schemas.microsoft.com/office/powerpoint/2016/sectionzoom">
                <psez:sectionZm>
                  <psez:sectionZmObj sectionId="{9E6F9B04-331B-4C75-B583-CCE41D162158}">
                    <psez:zmPr id="{75B8EE13-9E90-4585-929A-27FA93FEDB92}" transitionDur="1000">
                      <p166:blipFill xmlns:p166="http://schemas.microsoft.com/office/powerpoint/2016/6/main">
                        <a:blip r:embed="rId21"/>
                        <a:stretch>
                          <a:fillRect/>
                        </a:stretch>
                      </p166:blipFill>
                      <p166:spPr xmlns:p166="http://schemas.microsoft.com/office/powerpoint/2016/6/main">
                        <a:xfrm>
                          <a:off x="0" y="0"/>
                          <a:ext cx="2562225" cy="1523997"/>
                        </a:xfrm>
                        <a:prstGeom prst="rect">
                          <a:avLst/>
                        </a:prstGeom>
                        <a:ln w="3175">
                          <a:solidFill>
                            <a:prstClr val="ltGray"/>
                          </a:solidFill>
                        </a:ln>
                      </p166:spPr>
                    </psez:zmPr>
                  </psez:sectionZmObj>
                </psez:sectionZm>
              </a:graphicData>
            </a:graphic>
          </p:graphicFrame>
        </mc:Choice>
        <mc:Fallback xmlns="">
          <p:pic>
            <p:nvPicPr>
              <p:cNvPr id="21" name="Section Zoom 20">
                <a:hlinkClick r:id="rId22" action="ppaction://hlinksldjump"/>
                <a:extLst>
                  <a:ext uri="{FF2B5EF4-FFF2-40B4-BE49-F238E27FC236}">
                    <a16:creationId xmlns:a16="http://schemas.microsoft.com/office/drawing/2014/main" id="{8083D0D8-761F-5B05-1B5E-FB6F7966AB06}"/>
                  </a:ext>
                </a:extLst>
              </p:cNvPr>
              <p:cNvPicPr>
                <a:picLocks noGrp="1" noRot="1" noChangeAspect="1" noMove="1" noResize="1" noEditPoints="1" noAdjustHandles="1" noChangeArrowheads="1" noChangeShapeType="1"/>
              </p:cNvPicPr>
              <p:nvPr/>
            </p:nvPicPr>
            <p:blipFill>
              <a:blip r:embed="rId23"/>
              <a:stretch>
                <a:fillRect/>
              </a:stretch>
            </p:blipFill>
            <p:spPr>
              <a:xfrm>
                <a:off x="8239125" y="1114420"/>
                <a:ext cx="2562225" cy="1523997"/>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3" name="Section Zoom 22">
                <a:extLst>
                  <a:ext uri="{FF2B5EF4-FFF2-40B4-BE49-F238E27FC236}">
                    <a16:creationId xmlns:a16="http://schemas.microsoft.com/office/drawing/2014/main" id="{6B15156A-838F-F07D-6C30-743DA6C04EEA}"/>
                  </a:ext>
                </a:extLst>
              </p:cNvPr>
              <p:cNvGraphicFramePr>
                <a:graphicFrameLocks noChangeAspect="1"/>
              </p:cNvGraphicFramePr>
              <p:nvPr>
                <p:extLst>
                  <p:ext uri="{D42A27DB-BD31-4B8C-83A1-F6EECF244321}">
                    <p14:modId xmlns:p14="http://schemas.microsoft.com/office/powerpoint/2010/main" val="4046333264"/>
                  </p:ext>
                </p:extLst>
              </p:nvPr>
            </p:nvGraphicFramePr>
            <p:xfrm>
              <a:off x="8239127" y="2943225"/>
              <a:ext cx="2562223" cy="1523997"/>
            </p:xfrm>
            <a:graphic>
              <a:graphicData uri="http://schemas.microsoft.com/office/powerpoint/2016/sectionzoom">
                <psez:sectionZm>
                  <psez:sectionZmObj sectionId="{1F584819-7288-463C-924C-CDDDCB9615A6}">
                    <psez:zmPr id="{B0BB4272-C3C4-4FF0-8429-4FCA47CA6BFA}" transitionDur="1000">
                      <p166:blipFill xmlns:p166="http://schemas.microsoft.com/office/powerpoint/2016/6/main">
                        <a:blip r:embed="rId24"/>
                        <a:stretch>
                          <a:fillRect/>
                        </a:stretch>
                      </p166:blipFill>
                      <p166:spPr xmlns:p166="http://schemas.microsoft.com/office/powerpoint/2016/6/main">
                        <a:xfrm>
                          <a:off x="0" y="0"/>
                          <a:ext cx="2562223" cy="1523997"/>
                        </a:xfrm>
                        <a:prstGeom prst="rect">
                          <a:avLst/>
                        </a:prstGeom>
                        <a:ln w="3175">
                          <a:solidFill>
                            <a:prstClr val="ltGray"/>
                          </a:solidFill>
                        </a:ln>
                      </p166:spPr>
                    </psez:zmPr>
                  </psez:sectionZmObj>
                </psez:sectionZm>
              </a:graphicData>
            </a:graphic>
          </p:graphicFrame>
        </mc:Choice>
        <mc:Fallback xmlns="">
          <p:pic>
            <p:nvPicPr>
              <p:cNvPr id="23" name="Section Zoom 22">
                <a:hlinkClick r:id="rId25" action="ppaction://hlinksldjump"/>
                <a:extLst>
                  <a:ext uri="{FF2B5EF4-FFF2-40B4-BE49-F238E27FC236}">
                    <a16:creationId xmlns:a16="http://schemas.microsoft.com/office/drawing/2014/main" id="{6B15156A-838F-F07D-6C30-743DA6C04EEA}"/>
                  </a:ext>
                </a:extLst>
              </p:cNvPr>
              <p:cNvPicPr>
                <a:picLocks noGrp="1" noRot="1" noChangeAspect="1" noMove="1" noResize="1" noEditPoints="1" noAdjustHandles="1" noChangeArrowheads="1" noChangeShapeType="1"/>
              </p:cNvPicPr>
              <p:nvPr/>
            </p:nvPicPr>
            <p:blipFill>
              <a:blip r:embed="rId26"/>
              <a:stretch>
                <a:fillRect/>
              </a:stretch>
            </p:blipFill>
            <p:spPr>
              <a:xfrm>
                <a:off x="8239127" y="2943225"/>
                <a:ext cx="2562223" cy="1523997"/>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5" name="Section Zoom 24">
                <a:extLst>
                  <a:ext uri="{FF2B5EF4-FFF2-40B4-BE49-F238E27FC236}">
                    <a16:creationId xmlns:a16="http://schemas.microsoft.com/office/drawing/2014/main" id="{4AFE8461-2E9F-1332-7FB5-342E7D5DE8A7}"/>
                  </a:ext>
                </a:extLst>
              </p:cNvPr>
              <p:cNvGraphicFramePr>
                <a:graphicFrameLocks noChangeAspect="1"/>
              </p:cNvGraphicFramePr>
              <p:nvPr>
                <p:extLst>
                  <p:ext uri="{D42A27DB-BD31-4B8C-83A1-F6EECF244321}">
                    <p14:modId xmlns:p14="http://schemas.microsoft.com/office/powerpoint/2010/main" val="3449534714"/>
                  </p:ext>
                </p:extLst>
              </p:nvPr>
            </p:nvGraphicFramePr>
            <p:xfrm>
              <a:off x="8239125" y="4772030"/>
              <a:ext cx="2562225" cy="1523997"/>
            </p:xfrm>
            <a:graphic>
              <a:graphicData uri="http://schemas.microsoft.com/office/powerpoint/2016/sectionzoom">
                <psez:sectionZm>
                  <psez:sectionZmObj sectionId="{F0B60957-E16D-4FA0-96F2-46A17B7B6E68}">
                    <psez:zmPr id="{E995304F-D22F-4713-9027-07E941DCE521}" transitionDur="1000">
                      <p166:blipFill xmlns:p166="http://schemas.microsoft.com/office/powerpoint/2016/6/main">
                        <a:blip r:embed="rId27"/>
                        <a:stretch>
                          <a:fillRect/>
                        </a:stretch>
                      </p166:blipFill>
                      <p166:spPr xmlns:p166="http://schemas.microsoft.com/office/powerpoint/2016/6/main">
                        <a:xfrm>
                          <a:off x="0" y="0"/>
                          <a:ext cx="2562225" cy="1523997"/>
                        </a:xfrm>
                        <a:prstGeom prst="rect">
                          <a:avLst/>
                        </a:prstGeom>
                        <a:ln w="3175">
                          <a:solidFill>
                            <a:prstClr val="ltGray"/>
                          </a:solidFill>
                        </a:ln>
                      </p166:spPr>
                    </psez:zmPr>
                  </psez:sectionZmObj>
                </psez:sectionZm>
              </a:graphicData>
            </a:graphic>
          </p:graphicFrame>
        </mc:Choice>
        <mc:Fallback xmlns="">
          <p:pic>
            <p:nvPicPr>
              <p:cNvPr id="25" name="Section Zoom 24">
                <a:hlinkClick r:id="rId28" action="ppaction://hlinksldjump"/>
                <a:extLst>
                  <a:ext uri="{FF2B5EF4-FFF2-40B4-BE49-F238E27FC236}">
                    <a16:creationId xmlns:a16="http://schemas.microsoft.com/office/drawing/2014/main" id="{4AFE8461-2E9F-1332-7FB5-342E7D5DE8A7}"/>
                  </a:ext>
                </a:extLst>
              </p:cNvPr>
              <p:cNvPicPr>
                <a:picLocks noGrp="1" noRot="1" noChangeAspect="1" noMove="1" noResize="1" noEditPoints="1" noAdjustHandles="1" noChangeArrowheads="1" noChangeShapeType="1"/>
              </p:cNvPicPr>
              <p:nvPr/>
            </p:nvPicPr>
            <p:blipFill>
              <a:blip r:embed="rId29"/>
              <a:stretch>
                <a:fillRect/>
              </a:stretch>
            </p:blipFill>
            <p:spPr>
              <a:xfrm>
                <a:off x="8239125" y="4772030"/>
                <a:ext cx="2562225" cy="1523997"/>
              </a:xfrm>
              <a:prstGeom prst="rect">
                <a:avLst/>
              </a:prstGeom>
              <a:ln w="3175">
                <a:solidFill>
                  <a:prstClr val="ltGray"/>
                </a:solidFill>
              </a:ln>
            </p:spPr>
          </p:pic>
        </mc:Fallback>
      </mc:AlternateContent>
      <p:sp>
        <p:nvSpPr>
          <p:cNvPr id="2" name="Rectangle 1">
            <a:extLst>
              <a:ext uri="{FF2B5EF4-FFF2-40B4-BE49-F238E27FC236}">
                <a16:creationId xmlns:a16="http://schemas.microsoft.com/office/drawing/2014/main" id="{A043C19D-0664-4740-46F7-36CB21DAD68F}"/>
              </a:ext>
            </a:extLst>
          </p:cNvPr>
          <p:cNvSpPr/>
          <p:nvPr/>
        </p:nvSpPr>
        <p:spPr>
          <a:xfrm>
            <a:off x="2556185" y="38686"/>
            <a:ext cx="7079630" cy="923330"/>
          </a:xfrm>
          <a:prstGeom prst="rect">
            <a:avLst/>
          </a:prstGeom>
          <a:noFill/>
        </p:spPr>
        <p:txBody>
          <a:bodyPr wrap="non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Zomato Analysis Project</a:t>
            </a:r>
          </a:p>
        </p:txBody>
      </p:sp>
    </p:spTree>
    <p:extLst>
      <p:ext uri="{BB962C8B-B14F-4D97-AF65-F5344CB8AC3E}">
        <p14:creationId xmlns:p14="http://schemas.microsoft.com/office/powerpoint/2010/main" val="32824687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8A722D"/>
        </a:solidFill>
        <a:effectLst/>
      </p:bgPr>
    </p:bg>
    <p:spTree>
      <p:nvGrpSpPr>
        <p:cNvPr id="1" name="">
          <a:extLst>
            <a:ext uri="{FF2B5EF4-FFF2-40B4-BE49-F238E27FC236}">
              <a16:creationId xmlns:a16="http://schemas.microsoft.com/office/drawing/2014/main" id="{653BDC0F-D60F-194B-C448-966FB4A89252}"/>
            </a:ext>
          </a:extLst>
        </p:cNvPr>
        <p:cNvGrpSpPr/>
        <p:nvPr/>
      </p:nvGrpSpPr>
      <p:grpSpPr>
        <a:xfrm>
          <a:off x="0" y="0"/>
          <a:ext cx="0" cy="0"/>
          <a:chOff x="0" y="0"/>
          <a:chExt cx="0" cy="0"/>
        </a:xfrm>
      </p:grpSpPr>
      <p:sp>
        <p:nvSpPr>
          <p:cNvPr id="2" name="Flowchart: Connector 1">
            <a:extLst>
              <a:ext uri="{FF2B5EF4-FFF2-40B4-BE49-F238E27FC236}">
                <a16:creationId xmlns:a16="http://schemas.microsoft.com/office/drawing/2014/main" id="{A109A9F9-5801-7ECC-CB1A-755653179EC6}"/>
              </a:ext>
            </a:extLst>
          </p:cNvPr>
          <p:cNvSpPr/>
          <p:nvPr/>
        </p:nvSpPr>
        <p:spPr>
          <a:xfrm>
            <a:off x="2895600" y="223520"/>
            <a:ext cx="6400800" cy="6410960"/>
          </a:xfrm>
          <a:prstGeom prst="flowChartConnector">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3275DC07-C2E3-3F6F-FF0C-C33BC581843F}"/>
              </a:ext>
            </a:extLst>
          </p:cNvPr>
          <p:cNvSpPr txBox="1"/>
          <p:nvPr/>
        </p:nvSpPr>
        <p:spPr>
          <a:xfrm>
            <a:off x="3251200" y="3129280"/>
            <a:ext cx="5638800" cy="2308324"/>
          </a:xfrm>
          <a:prstGeom prst="rect">
            <a:avLst/>
          </a:prstGeom>
          <a:noFill/>
        </p:spPr>
        <p:txBody>
          <a:bodyPr wrap="square" rtlCol="0">
            <a:spAutoFit/>
          </a:bodyPr>
          <a:lstStyle/>
          <a:p>
            <a:pPr algn="ctr"/>
            <a:r>
              <a:rPr lang="en-IN" sz="7200" dirty="0">
                <a:solidFill>
                  <a:schemeClr val="bg1"/>
                </a:solidFill>
                <a:latin typeface="Times New Roman" panose="02020603050405020304" pitchFamily="18" charset="0"/>
                <a:cs typeface="Times New Roman" panose="02020603050405020304" pitchFamily="18" charset="0"/>
              </a:rPr>
              <a:t>Excel Dashboard</a:t>
            </a:r>
          </a:p>
        </p:txBody>
      </p:sp>
      <p:pic>
        <p:nvPicPr>
          <p:cNvPr id="4" name="Picture 3">
            <a:extLst>
              <a:ext uri="{FF2B5EF4-FFF2-40B4-BE49-F238E27FC236}">
                <a16:creationId xmlns:a16="http://schemas.microsoft.com/office/drawing/2014/main" id="{4B8F9E29-92F0-0ACB-D749-1CC250CE2790}"/>
              </a:ext>
            </a:extLst>
          </p:cNvPr>
          <p:cNvPicPr>
            <a:picLocks noChangeAspect="1"/>
          </p:cNvPicPr>
          <p:nvPr/>
        </p:nvPicPr>
        <p:blipFill>
          <a:blip r:embed="rId2"/>
          <a:stretch>
            <a:fillRect/>
          </a:stretch>
        </p:blipFill>
        <p:spPr>
          <a:xfrm>
            <a:off x="5213350" y="1075154"/>
            <a:ext cx="1714500" cy="1714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7033319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2000"/>
            <a:lum/>
          </a:blip>
          <a:srcRect/>
          <a:stretch>
            <a:fillRect t="-84000" b="-84000"/>
          </a:stretch>
        </a:blipFill>
        <a:effectLst/>
      </p:bgPr>
    </p:bg>
    <p:spTree>
      <p:nvGrpSpPr>
        <p:cNvPr id="1" name="">
          <a:extLst>
            <a:ext uri="{FF2B5EF4-FFF2-40B4-BE49-F238E27FC236}">
              <a16:creationId xmlns:a16="http://schemas.microsoft.com/office/drawing/2014/main" id="{6E62C98D-2208-E950-D013-A683F6B23C0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7934D6B-1352-3CA9-FD8A-6FD130E1D742}"/>
              </a:ext>
            </a:extLst>
          </p:cNvPr>
          <p:cNvSpPr txBox="1"/>
          <p:nvPr/>
        </p:nvSpPr>
        <p:spPr>
          <a:xfrm>
            <a:off x="0" y="0"/>
            <a:ext cx="12192000" cy="769441"/>
          </a:xfrm>
          <a:prstGeom prst="rect">
            <a:avLst/>
          </a:prstGeom>
          <a:gradFill>
            <a:gsLst>
              <a:gs pos="0">
                <a:srgbClr val="FF0000"/>
              </a:gs>
              <a:gs pos="100000">
                <a:schemeClr val="tx1"/>
              </a:gs>
            </a:gsLst>
            <a:lin ang="5400000" scaled="1"/>
          </a:gradFill>
        </p:spPr>
        <p:txBody>
          <a:bodyPr wrap="square" rtlCol="0">
            <a:spAutoFit/>
          </a:bodyPr>
          <a:lstStyle/>
          <a:p>
            <a:pPr algn="ctr"/>
            <a:r>
              <a:rPr lang="en-IN" sz="4400" b="1" dirty="0">
                <a:solidFill>
                  <a:schemeClr val="bg1"/>
                </a:solidFill>
                <a:latin typeface="Times New Roman" panose="02020603050405020304" pitchFamily="18" charset="0"/>
                <a:cs typeface="Times New Roman" panose="02020603050405020304" pitchFamily="18" charset="0"/>
              </a:rPr>
              <a:t>Excel Dashboard</a:t>
            </a:r>
          </a:p>
        </p:txBody>
      </p:sp>
      <p:pic>
        <p:nvPicPr>
          <p:cNvPr id="4" name="Picture 3">
            <a:extLst>
              <a:ext uri="{FF2B5EF4-FFF2-40B4-BE49-F238E27FC236}">
                <a16:creationId xmlns:a16="http://schemas.microsoft.com/office/drawing/2014/main" id="{0B7ACBBF-4561-6E64-D543-42A307D4D9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974" y="769441"/>
            <a:ext cx="10582275" cy="6000750"/>
          </a:xfrm>
          <a:prstGeom prst="rect">
            <a:avLst/>
          </a:prstGeom>
        </p:spPr>
      </p:pic>
    </p:spTree>
    <p:extLst>
      <p:ext uri="{BB962C8B-B14F-4D97-AF65-F5344CB8AC3E}">
        <p14:creationId xmlns:p14="http://schemas.microsoft.com/office/powerpoint/2010/main" val="32251140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8A722D"/>
        </a:solidFill>
        <a:effectLst/>
      </p:bgPr>
    </p:bg>
    <p:spTree>
      <p:nvGrpSpPr>
        <p:cNvPr id="1" name="">
          <a:extLst>
            <a:ext uri="{FF2B5EF4-FFF2-40B4-BE49-F238E27FC236}">
              <a16:creationId xmlns:a16="http://schemas.microsoft.com/office/drawing/2014/main" id="{1E3A2DDD-BCAE-EE2D-A4B8-89D628B196DE}"/>
            </a:ext>
          </a:extLst>
        </p:cNvPr>
        <p:cNvGrpSpPr/>
        <p:nvPr/>
      </p:nvGrpSpPr>
      <p:grpSpPr>
        <a:xfrm>
          <a:off x="0" y="0"/>
          <a:ext cx="0" cy="0"/>
          <a:chOff x="0" y="0"/>
          <a:chExt cx="0" cy="0"/>
        </a:xfrm>
      </p:grpSpPr>
      <p:sp>
        <p:nvSpPr>
          <p:cNvPr id="2" name="Flowchart: Connector 1">
            <a:extLst>
              <a:ext uri="{FF2B5EF4-FFF2-40B4-BE49-F238E27FC236}">
                <a16:creationId xmlns:a16="http://schemas.microsoft.com/office/drawing/2014/main" id="{38C16B5A-6238-E73B-0D9A-DA6960C21989}"/>
              </a:ext>
            </a:extLst>
          </p:cNvPr>
          <p:cNvSpPr/>
          <p:nvPr/>
        </p:nvSpPr>
        <p:spPr>
          <a:xfrm>
            <a:off x="2895600" y="223520"/>
            <a:ext cx="6400800" cy="6410960"/>
          </a:xfrm>
          <a:prstGeom prst="flowChartConnector">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4DDB4E4F-8683-2DA2-87DB-CAC4011DCA7F}"/>
              </a:ext>
            </a:extLst>
          </p:cNvPr>
          <p:cNvPicPr>
            <a:picLocks noChangeAspect="1" noChangeArrowheads="1"/>
          </p:cNvPicPr>
          <p:nvPr/>
        </p:nvPicPr>
        <p:blipFill>
          <a:blip r:embed="rId2">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4943475" y="753110"/>
            <a:ext cx="2305050" cy="2305050"/>
          </a:xfrm>
          <a:prstGeom prst="roundRect">
            <a:avLst>
              <a:gd name="adj" fmla="val 8594"/>
            </a:avLst>
          </a:prstGeom>
          <a:solidFill>
            <a:schemeClr val="tx1">
              <a:lumMod val="85000"/>
              <a:lumOff val="15000"/>
            </a:scheme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0A3BBDA0-8EE6-695F-7B38-2620C814E8AA}"/>
              </a:ext>
            </a:extLst>
          </p:cNvPr>
          <p:cNvSpPr txBox="1"/>
          <p:nvPr/>
        </p:nvSpPr>
        <p:spPr>
          <a:xfrm>
            <a:off x="3352800" y="3399790"/>
            <a:ext cx="5486400" cy="2123658"/>
          </a:xfrm>
          <a:prstGeom prst="rect">
            <a:avLst/>
          </a:prstGeom>
          <a:noFill/>
        </p:spPr>
        <p:txBody>
          <a:bodyPr wrap="square" rtlCol="0">
            <a:spAutoFit/>
          </a:bodyPr>
          <a:lstStyle/>
          <a:p>
            <a:pPr algn="ctr"/>
            <a:r>
              <a:rPr lang="en-IN" sz="6600" dirty="0">
                <a:solidFill>
                  <a:schemeClr val="bg1"/>
                </a:solidFill>
                <a:latin typeface="Times New Roman" panose="02020603050405020304" pitchFamily="18" charset="0"/>
                <a:cs typeface="Times New Roman" panose="02020603050405020304" pitchFamily="18" charset="0"/>
              </a:rPr>
              <a:t>Tableau Dashboard</a:t>
            </a:r>
          </a:p>
        </p:txBody>
      </p:sp>
    </p:spTree>
    <p:extLst>
      <p:ext uri="{BB962C8B-B14F-4D97-AF65-F5344CB8AC3E}">
        <p14:creationId xmlns:p14="http://schemas.microsoft.com/office/powerpoint/2010/main" val="4108695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7000"/>
            <a:lum/>
          </a:blip>
          <a:srcRect/>
          <a:stretch>
            <a:fillRect t="-9000" b="-9000"/>
          </a:stretch>
        </a:blipFill>
        <a:effectLst/>
      </p:bgPr>
    </p:bg>
    <p:spTree>
      <p:nvGrpSpPr>
        <p:cNvPr id="1" name="">
          <a:extLst>
            <a:ext uri="{FF2B5EF4-FFF2-40B4-BE49-F238E27FC236}">
              <a16:creationId xmlns:a16="http://schemas.microsoft.com/office/drawing/2014/main" id="{549360B5-4060-7A72-71F3-E63184A97DE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275A1EF-B519-6B39-E8EB-DB46E1B95747}"/>
              </a:ext>
            </a:extLst>
          </p:cNvPr>
          <p:cNvSpPr txBox="1"/>
          <p:nvPr/>
        </p:nvSpPr>
        <p:spPr>
          <a:xfrm>
            <a:off x="0" y="0"/>
            <a:ext cx="12192000" cy="769441"/>
          </a:xfrm>
          <a:prstGeom prst="rect">
            <a:avLst/>
          </a:prstGeom>
          <a:gradFill>
            <a:gsLst>
              <a:gs pos="0">
                <a:srgbClr val="FF0000"/>
              </a:gs>
              <a:gs pos="100000">
                <a:schemeClr val="tx1"/>
              </a:gs>
            </a:gsLst>
            <a:lin ang="5400000" scaled="1"/>
          </a:gradFill>
        </p:spPr>
        <p:txBody>
          <a:bodyPr wrap="square" rtlCol="0">
            <a:spAutoFit/>
          </a:bodyPr>
          <a:lstStyle/>
          <a:p>
            <a:pPr algn="ctr"/>
            <a:r>
              <a:rPr lang="en-IN" sz="4400" b="1" dirty="0">
                <a:solidFill>
                  <a:schemeClr val="bg1"/>
                </a:solidFill>
                <a:latin typeface="Times New Roman" panose="02020603050405020304" pitchFamily="18" charset="0"/>
                <a:cs typeface="Times New Roman" panose="02020603050405020304" pitchFamily="18" charset="0"/>
              </a:rPr>
              <a:t>Tableau Dashboard</a:t>
            </a:r>
          </a:p>
        </p:txBody>
      </p:sp>
      <p:pic>
        <p:nvPicPr>
          <p:cNvPr id="4" name="Picture 3">
            <a:extLst>
              <a:ext uri="{FF2B5EF4-FFF2-40B4-BE49-F238E27FC236}">
                <a16:creationId xmlns:a16="http://schemas.microsoft.com/office/drawing/2014/main" id="{5EFFF40F-856D-871E-6D2E-FA572DC227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070" y="965965"/>
            <a:ext cx="10802472" cy="5676882"/>
          </a:xfrm>
          <a:prstGeom prst="rect">
            <a:avLst/>
          </a:prstGeom>
        </p:spPr>
      </p:pic>
    </p:spTree>
    <p:extLst>
      <p:ext uri="{BB962C8B-B14F-4D97-AF65-F5344CB8AC3E}">
        <p14:creationId xmlns:p14="http://schemas.microsoft.com/office/powerpoint/2010/main" val="2581224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8A722D"/>
        </a:solidFill>
        <a:effectLst/>
      </p:bgPr>
    </p:bg>
    <p:spTree>
      <p:nvGrpSpPr>
        <p:cNvPr id="1" name="">
          <a:extLst>
            <a:ext uri="{FF2B5EF4-FFF2-40B4-BE49-F238E27FC236}">
              <a16:creationId xmlns:a16="http://schemas.microsoft.com/office/drawing/2014/main" id="{8116F28D-FEAF-33EE-81C9-AF9E465768E0}"/>
            </a:ext>
          </a:extLst>
        </p:cNvPr>
        <p:cNvGrpSpPr/>
        <p:nvPr/>
      </p:nvGrpSpPr>
      <p:grpSpPr>
        <a:xfrm>
          <a:off x="0" y="0"/>
          <a:ext cx="0" cy="0"/>
          <a:chOff x="0" y="0"/>
          <a:chExt cx="0" cy="0"/>
        </a:xfrm>
      </p:grpSpPr>
      <p:sp>
        <p:nvSpPr>
          <p:cNvPr id="2" name="Flowchart: Connector 1">
            <a:extLst>
              <a:ext uri="{FF2B5EF4-FFF2-40B4-BE49-F238E27FC236}">
                <a16:creationId xmlns:a16="http://schemas.microsoft.com/office/drawing/2014/main" id="{AC176A0B-9A19-53C9-9580-4FB94B163F5F}"/>
              </a:ext>
            </a:extLst>
          </p:cNvPr>
          <p:cNvSpPr/>
          <p:nvPr/>
        </p:nvSpPr>
        <p:spPr>
          <a:xfrm>
            <a:off x="2895600" y="223520"/>
            <a:ext cx="6400800" cy="6410960"/>
          </a:xfrm>
          <a:prstGeom prst="flowChartConnector">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512EA4F0-B96A-4F8F-E2D0-C88DFB6404B2}"/>
              </a:ext>
            </a:extLst>
          </p:cNvPr>
          <p:cNvPicPr>
            <a:picLocks noChangeAspect="1"/>
          </p:cNvPicPr>
          <p:nvPr/>
        </p:nvPicPr>
        <p:blipFill rotWithShape="1">
          <a:blip r:embed="rId2">
            <a:grayscl/>
          </a:blip>
          <a:srcRect l="16551" t="12542" r="18000" b="17951"/>
          <a:stretch/>
        </p:blipFill>
        <p:spPr>
          <a:xfrm>
            <a:off x="4504768" y="777439"/>
            <a:ext cx="3182464" cy="2651561"/>
          </a:xfrm>
          <a:prstGeom prst="ellipse">
            <a:avLst/>
          </a:prstGeom>
          <a:solidFill>
            <a:schemeClr val="bg1"/>
          </a:solidFill>
          <a:ln w="6350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TextBox 3">
            <a:extLst>
              <a:ext uri="{FF2B5EF4-FFF2-40B4-BE49-F238E27FC236}">
                <a16:creationId xmlns:a16="http://schemas.microsoft.com/office/drawing/2014/main" id="{AF0B600B-C096-219E-41F7-5E5D58AEE6BC}"/>
              </a:ext>
            </a:extLst>
          </p:cNvPr>
          <p:cNvSpPr txBox="1"/>
          <p:nvPr/>
        </p:nvSpPr>
        <p:spPr>
          <a:xfrm>
            <a:off x="3444240" y="3799840"/>
            <a:ext cx="5303520" cy="1754326"/>
          </a:xfrm>
          <a:prstGeom prst="rect">
            <a:avLst/>
          </a:prstGeom>
          <a:noFill/>
        </p:spPr>
        <p:txBody>
          <a:bodyPr wrap="square" rtlCol="0">
            <a:spAutoFit/>
          </a:bodyPr>
          <a:lstStyle/>
          <a:p>
            <a:pPr algn="ctr"/>
            <a:r>
              <a:rPr lang="en-IN" sz="5400" b="1" dirty="0">
                <a:solidFill>
                  <a:schemeClr val="bg1"/>
                </a:solidFill>
                <a:latin typeface="Times New Roman" panose="02020603050405020304" pitchFamily="18" charset="0"/>
                <a:cs typeface="Times New Roman" panose="02020603050405020304" pitchFamily="18" charset="0"/>
              </a:rPr>
              <a:t>Microsoft Power BI Dashboard</a:t>
            </a:r>
          </a:p>
        </p:txBody>
      </p:sp>
    </p:spTree>
    <p:extLst>
      <p:ext uri="{BB962C8B-B14F-4D97-AF65-F5344CB8AC3E}">
        <p14:creationId xmlns:p14="http://schemas.microsoft.com/office/powerpoint/2010/main" val="427657046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9000" b="-9000"/>
          </a:stretch>
        </a:blipFill>
        <a:effectLst/>
      </p:bgPr>
    </p:bg>
    <p:spTree>
      <p:nvGrpSpPr>
        <p:cNvPr id="1" name="">
          <a:extLst>
            <a:ext uri="{FF2B5EF4-FFF2-40B4-BE49-F238E27FC236}">
              <a16:creationId xmlns:a16="http://schemas.microsoft.com/office/drawing/2014/main" id="{7EE613AA-E835-EEDF-5BF3-DCC76346480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DC2FA18-CD06-E2C2-AA38-133D308A5688}"/>
              </a:ext>
            </a:extLst>
          </p:cNvPr>
          <p:cNvSpPr txBox="1"/>
          <p:nvPr/>
        </p:nvSpPr>
        <p:spPr>
          <a:xfrm>
            <a:off x="0" y="0"/>
            <a:ext cx="12192000" cy="769441"/>
          </a:xfrm>
          <a:prstGeom prst="rect">
            <a:avLst/>
          </a:prstGeom>
          <a:gradFill>
            <a:gsLst>
              <a:gs pos="0">
                <a:srgbClr val="FF0000"/>
              </a:gs>
              <a:gs pos="100000">
                <a:schemeClr val="tx1"/>
              </a:gs>
            </a:gsLst>
            <a:lin ang="5400000" scaled="1"/>
          </a:gradFill>
        </p:spPr>
        <p:txBody>
          <a:bodyPr wrap="square" rtlCol="0">
            <a:spAutoFit/>
          </a:bodyPr>
          <a:lstStyle/>
          <a:p>
            <a:pPr algn="ctr"/>
            <a:r>
              <a:rPr lang="en-IN" sz="4400" b="1" dirty="0">
                <a:solidFill>
                  <a:schemeClr val="bg1"/>
                </a:solidFill>
                <a:latin typeface="Times New Roman" panose="02020603050405020304" pitchFamily="18" charset="0"/>
                <a:cs typeface="Times New Roman" panose="02020603050405020304" pitchFamily="18" charset="0"/>
              </a:rPr>
              <a:t>Power BI Dashboard</a:t>
            </a:r>
          </a:p>
        </p:txBody>
      </p:sp>
      <p:pic>
        <p:nvPicPr>
          <p:cNvPr id="4" name="Picture 3">
            <a:extLst>
              <a:ext uri="{FF2B5EF4-FFF2-40B4-BE49-F238E27FC236}">
                <a16:creationId xmlns:a16="http://schemas.microsoft.com/office/drawing/2014/main" id="{B418B8AA-C80E-EDB4-339B-D89560DAC5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550" y="866775"/>
            <a:ext cx="11010900" cy="5991225"/>
          </a:xfrm>
          <a:prstGeom prst="rect">
            <a:avLst/>
          </a:prstGeom>
        </p:spPr>
      </p:pic>
    </p:spTree>
    <p:extLst>
      <p:ext uri="{BB962C8B-B14F-4D97-AF65-F5344CB8AC3E}">
        <p14:creationId xmlns:p14="http://schemas.microsoft.com/office/powerpoint/2010/main" val="113621785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8A722D"/>
        </a:solidFill>
        <a:effectLst/>
      </p:bgPr>
    </p:bg>
    <p:spTree>
      <p:nvGrpSpPr>
        <p:cNvPr id="1" name="">
          <a:extLst>
            <a:ext uri="{FF2B5EF4-FFF2-40B4-BE49-F238E27FC236}">
              <a16:creationId xmlns:a16="http://schemas.microsoft.com/office/drawing/2014/main" id="{5FE03B6A-6BBF-0C1E-FC36-DE9BB05E7AB5}"/>
            </a:ext>
          </a:extLst>
        </p:cNvPr>
        <p:cNvGrpSpPr/>
        <p:nvPr/>
      </p:nvGrpSpPr>
      <p:grpSpPr>
        <a:xfrm>
          <a:off x="0" y="0"/>
          <a:ext cx="0" cy="0"/>
          <a:chOff x="0" y="0"/>
          <a:chExt cx="0" cy="0"/>
        </a:xfrm>
      </p:grpSpPr>
      <p:sp>
        <p:nvSpPr>
          <p:cNvPr id="2" name="Flowchart: Connector 1">
            <a:extLst>
              <a:ext uri="{FF2B5EF4-FFF2-40B4-BE49-F238E27FC236}">
                <a16:creationId xmlns:a16="http://schemas.microsoft.com/office/drawing/2014/main" id="{41C82514-F88F-1167-1CEC-E94CA40CF117}"/>
              </a:ext>
            </a:extLst>
          </p:cNvPr>
          <p:cNvSpPr/>
          <p:nvPr/>
        </p:nvSpPr>
        <p:spPr>
          <a:xfrm>
            <a:off x="2895600" y="223520"/>
            <a:ext cx="6400800" cy="6410960"/>
          </a:xfrm>
          <a:prstGeom prst="flowChartConnector">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13CC7850-5221-FC50-33B4-B5DA1EEAE70C}"/>
              </a:ext>
            </a:extLst>
          </p:cNvPr>
          <p:cNvSpPr txBox="1"/>
          <p:nvPr/>
        </p:nvSpPr>
        <p:spPr>
          <a:xfrm>
            <a:off x="3312160" y="3136165"/>
            <a:ext cx="5567680" cy="2800767"/>
          </a:xfrm>
          <a:prstGeom prst="rect">
            <a:avLst/>
          </a:prstGeom>
          <a:noFill/>
        </p:spPr>
        <p:txBody>
          <a:bodyPr wrap="square" rtlCol="0">
            <a:spAutoFit/>
          </a:bodyPr>
          <a:lstStyle/>
          <a:p>
            <a:pPr algn="ctr"/>
            <a:r>
              <a:rPr lang="en-IN" sz="8800" dirty="0">
                <a:solidFill>
                  <a:schemeClr val="bg1"/>
                </a:solidFill>
                <a:latin typeface="Times New Roman" panose="02020603050405020304" pitchFamily="18" charset="0"/>
                <a:cs typeface="Times New Roman" panose="02020603050405020304" pitchFamily="18" charset="0"/>
              </a:rPr>
              <a:t>SQL Queries</a:t>
            </a:r>
          </a:p>
        </p:txBody>
      </p:sp>
      <p:pic>
        <p:nvPicPr>
          <p:cNvPr id="4" name="Picture 4">
            <a:extLst>
              <a:ext uri="{FF2B5EF4-FFF2-40B4-BE49-F238E27FC236}">
                <a16:creationId xmlns:a16="http://schemas.microsoft.com/office/drawing/2014/main" id="{DB6A732F-C460-2670-0BA0-76B804C384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5977" y="921068"/>
            <a:ext cx="2100045" cy="2100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867137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40DF565-ACBF-D925-0097-7ECF180EE463}"/>
              </a:ext>
            </a:extLst>
          </p:cNvPr>
          <p:cNvSpPr txBox="1"/>
          <p:nvPr/>
        </p:nvSpPr>
        <p:spPr>
          <a:xfrm>
            <a:off x="0" y="0"/>
            <a:ext cx="12192000" cy="769441"/>
          </a:xfrm>
          <a:prstGeom prst="rect">
            <a:avLst/>
          </a:prstGeom>
          <a:gradFill>
            <a:gsLst>
              <a:gs pos="0">
                <a:srgbClr val="FF0000"/>
              </a:gs>
              <a:gs pos="100000">
                <a:schemeClr val="tx1"/>
              </a:gs>
            </a:gsLst>
            <a:lin ang="5400000" scaled="1"/>
          </a:gradFill>
        </p:spPr>
        <p:txBody>
          <a:bodyPr wrap="square" rtlCol="0">
            <a:spAutoFit/>
          </a:bodyPr>
          <a:lstStyle/>
          <a:p>
            <a:pPr algn="ctr"/>
            <a:r>
              <a:rPr lang="en-IN" sz="4400" b="1" dirty="0">
                <a:solidFill>
                  <a:schemeClr val="bg1"/>
                </a:solidFill>
                <a:latin typeface="Times New Roman" panose="02020603050405020304" pitchFamily="18" charset="0"/>
                <a:cs typeface="Times New Roman" panose="02020603050405020304" pitchFamily="18" charset="0"/>
              </a:rPr>
              <a:t>SQL Queries</a:t>
            </a:r>
          </a:p>
        </p:txBody>
      </p:sp>
      <p:pic>
        <p:nvPicPr>
          <p:cNvPr id="5" name="Picture 4">
            <a:extLst>
              <a:ext uri="{FF2B5EF4-FFF2-40B4-BE49-F238E27FC236}">
                <a16:creationId xmlns:a16="http://schemas.microsoft.com/office/drawing/2014/main" id="{21E17641-0730-43B7-88B0-38F81576FE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1094" y="989097"/>
            <a:ext cx="10907647" cy="1238423"/>
          </a:xfrm>
          <a:prstGeom prst="rect">
            <a:avLst/>
          </a:prstGeom>
        </p:spPr>
      </p:pic>
      <p:pic>
        <p:nvPicPr>
          <p:cNvPr id="9" name="Picture 8">
            <a:extLst>
              <a:ext uri="{FF2B5EF4-FFF2-40B4-BE49-F238E27FC236}">
                <a16:creationId xmlns:a16="http://schemas.microsoft.com/office/drawing/2014/main" id="{1282D12C-588F-3E26-59A7-E3AF0E61C0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508309"/>
            <a:ext cx="12192000" cy="1157750"/>
          </a:xfrm>
          <a:prstGeom prst="rect">
            <a:avLst/>
          </a:prstGeom>
        </p:spPr>
      </p:pic>
      <p:pic>
        <p:nvPicPr>
          <p:cNvPr id="11" name="Picture 10">
            <a:extLst>
              <a:ext uri="{FF2B5EF4-FFF2-40B4-BE49-F238E27FC236}">
                <a16:creationId xmlns:a16="http://schemas.microsoft.com/office/drawing/2014/main" id="{0E127A47-C861-5C71-95BF-E0953A0448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277" y="4191599"/>
            <a:ext cx="7582958" cy="1047896"/>
          </a:xfrm>
          <a:prstGeom prst="rect">
            <a:avLst/>
          </a:prstGeom>
        </p:spPr>
      </p:pic>
      <p:pic>
        <p:nvPicPr>
          <p:cNvPr id="13" name="Picture 12">
            <a:extLst>
              <a:ext uri="{FF2B5EF4-FFF2-40B4-BE49-F238E27FC236}">
                <a16:creationId xmlns:a16="http://schemas.microsoft.com/office/drawing/2014/main" id="{FCBB966F-BE3A-F923-316C-B0A1F67005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2449" y="5430692"/>
            <a:ext cx="6487430" cy="876422"/>
          </a:xfrm>
          <a:prstGeom prst="rect">
            <a:avLst/>
          </a:prstGeom>
        </p:spPr>
      </p:pic>
    </p:spTree>
    <p:extLst>
      <p:ext uri="{BB962C8B-B14F-4D97-AF65-F5344CB8AC3E}">
        <p14:creationId xmlns:p14="http://schemas.microsoft.com/office/powerpoint/2010/main" val="273088004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8A722D"/>
        </a:solidFill>
        <a:effectLst/>
      </p:bgPr>
    </p:bg>
    <p:spTree>
      <p:nvGrpSpPr>
        <p:cNvPr id="1" name=""/>
        <p:cNvGrpSpPr/>
        <p:nvPr/>
      </p:nvGrpSpPr>
      <p:grpSpPr>
        <a:xfrm>
          <a:off x="0" y="0"/>
          <a:ext cx="0" cy="0"/>
          <a:chOff x="0" y="0"/>
          <a:chExt cx="0" cy="0"/>
        </a:xfrm>
      </p:grpSpPr>
      <p:sp>
        <p:nvSpPr>
          <p:cNvPr id="4" name="Flowchart: Connector 3">
            <a:extLst>
              <a:ext uri="{FF2B5EF4-FFF2-40B4-BE49-F238E27FC236}">
                <a16:creationId xmlns:a16="http://schemas.microsoft.com/office/drawing/2014/main" id="{1210D60E-76B5-1868-E4C3-339D643BADD5}"/>
              </a:ext>
            </a:extLst>
          </p:cNvPr>
          <p:cNvSpPr/>
          <p:nvPr/>
        </p:nvSpPr>
        <p:spPr>
          <a:xfrm>
            <a:off x="2895600" y="223520"/>
            <a:ext cx="6400800" cy="6410960"/>
          </a:xfrm>
          <a:prstGeom prst="flowChartConnector">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Graphic 4" descr="Statistics">
            <a:extLst>
              <a:ext uri="{FF2B5EF4-FFF2-40B4-BE49-F238E27FC236}">
                <a16:creationId xmlns:a16="http://schemas.microsoft.com/office/drawing/2014/main" id="{F85EE09A-EFE5-4EBE-86D8-30C4949489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02860" y="878840"/>
            <a:ext cx="1986280" cy="1986280"/>
          </a:xfrm>
          <a:prstGeom prst="rect">
            <a:avLst/>
          </a:prstGeom>
        </p:spPr>
      </p:pic>
      <p:sp>
        <p:nvSpPr>
          <p:cNvPr id="6" name="TextBox 5">
            <a:extLst>
              <a:ext uri="{FF2B5EF4-FFF2-40B4-BE49-F238E27FC236}">
                <a16:creationId xmlns:a16="http://schemas.microsoft.com/office/drawing/2014/main" id="{EBECD27D-17C6-FF8B-7D11-216C76450EE0}"/>
              </a:ext>
            </a:extLst>
          </p:cNvPr>
          <p:cNvSpPr txBox="1"/>
          <p:nvPr/>
        </p:nvSpPr>
        <p:spPr>
          <a:xfrm>
            <a:off x="3479800" y="2865120"/>
            <a:ext cx="5232400" cy="2123658"/>
          </a:xfrm>
          <a:prstGeom prst="rect">
            <a:avLst/>
          </a:prstGeom>
          <a:noFill/>
        </p:spPr>
        <p:txBody>
          <a:bodyPr wrap="square" rtlCol="0">
            <a:spAutoFit/>
          </a:bodyPr>
          <a:lstStyle/>
          <a:p>
            <a:pPr algn="ctr"/>
            <a:r>
              <a:rPr lang="en-IN" sz="6600" b="1" dirty="0">
                <a:solidFill>
                  <a:schemeClr val="bg1"/>
                </a:solidFill>
                <a:latin typeface="Times New Roman" panose="02020603050405020304" pitchFamily="18" charset="0"/>
                <a:cs typeface="Times New Roman" panose="02020603050405020304" pitchFamily="18" charset="0"/>
              </a:rPr>
              <a:t>Business Insights</a:t>
            </a:r>
          </a:p>
        </p:txBody>
      </p:sp>
    </p:spTree>
    <p:extLst>
      <p:ext uri="{BB962C8B-B14F-4D97-AF65-F5344CB8AC3E}">
        <p14:creationId xmlns:p14="http://schemas.microsoft.com/office/powerpoint/2010/main" val="267797191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a:extLst>
            <a:ext uri="{FF2B5EF4-FFF2-40B4-BE49-F238E27FC236}">
              <a16:creationId xmlns:a16="http://schemas.microsoft.com/office/drawing/2014/main" id="{B84D09DA-DC6F-EF47-1E17-74540988C32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501EA23-D18A-05A4-5F9A-A1BD0667EA83}"/>
              </a:ext>
            </a:extLst>
          </p:cNvPr>
          <p:cNvSpPr txBox="1"/>
          <p:nvPr/>
        </p:nvSpPr>
        <p:spPr>
          <a:xfrm>
            <a:off x="0" y="0"/>
            <a:ext cx="12192000" cy="769441"/>
          </a:xfrm>
          <a:prstGeom prst="rect">
            <a:avLst/>
          </a:prstGeom>
          <a:gradFill>
            <a:gsLst>
              <a:gs pos="0">
                <a:srgbClr val="FF0000"/>
              </a:gs>
              <a:gs pos="100000">
                <a:schemeClr val="tx1"/>
              </a:gs>
            </a:gsLst>
            <a:lin ang="5400000" scaled="1"/>
          </a:gradFill>
        </p:spPr>
        <p:txBody>
          <a:bodyPr wrap="square" rtlCol="0">
            <a:spAutoFit/>
          </a:bodyPr>
          <a:lstStyle/>
          <a:p>
            <a:pPr algn="ctr"/>
            <a:r>
              <a:rPr lang="en-IN" sz="4400" dirty="0">
                <a:solidFill>
                  <a:schemeClr val="bg1"/>
                </a:solidFill>
                <a:latin typeface="Times New Roman" panose="02020603050405020304" pitchFamily="18" charset="0"/>
                <a:cs typeface="Times New Roman" panose="02020603050405020304" pitchFamily="18" charset="0"/>
              </a:rPr>
              <a:t>Business Insights</a:t>
            </a:r>
          </a:p>
        </p:txBody>
      </p:sp>
      <p:sp>
        <p:nvSpPr>
          <p:cNvPr id="4" name="TextBox 3">
            <a:extLst>
              <a:ext uri="{FF2B5EF4-FFF2-40B4-BE49-F238E27FC236}">
                <a16:creationId xmlns:a16="http://schemas.microsoft.com/office/drawing/2014/main" id="{E0EC6692-AFCF-A81E-5469-65F6A2A31B93}"/>
              </a:ext>
            </a:extLst>
          </p:cNvPr>
          <p:cNvSpPr txBox="1"/>
          <p:nvPr/>
        </p:nvSpPr>
        <p:spPr>
          <a:xfrm>
            <a:off x="156882" y="732058"/>
            <a:ext cx="11878236" cy="6247864"/>
          </a:xfrm>
          <a:prstGeom prst="rect">
            <a:avLst/>
          </a:prstGeom>
          <a:noFill/>
        </p:spPr>
        <p:txBody>
          <a:bodyPr wrap="square">
            <a:spAutoFit/>
          </a:bodyPr>
          <a:lstStyle/>
          <a:p>
            <a:pPr algn="l">
              <a:buFont typeface="+mj-lt"/>
              <a:buAutoNum type="arabicPeriod"/>
            </a:pPr>
            <a:r>
              <a:rPr lang="en-US" sz="2000" b="1" i="0" dirty="0">
                <a:effectLst/>
                <a:latin typeface="Söhne"/>
              </a:rPr>
              <a:t>Menu Optimization</a:t>
            </a:r>
            <a:r>
              <a:rPr lang="en-US" sz="2000" b="0" i="0" dirty="0">
                <a:effectLst/>
                <a:latin typeface="Söhne"/>
              </a:rPr>
              <a:t>: Analyze which items are popular among customers and which ones are not performing well. Consider tweaking your menu based on this feedback to maximize profitability. Highlight your signature dishes and offer attractive deals and combos to attract more customers.</a:t>
            </a:r>
          </a:p>
          <a:p>
            <a:pPr algn="l">
              <a:buFont typeface="+mj-lt"/>
              <a:buAutoNum type="arabicPeriod"/>
            </a:pPr>
            <a:endParaRPr lang="en-US" sz="2000" b="0" i="0" dirty="0">
              <a:effectLst/>
              <a:latin typeface="Söhne"/>
            </a:endParaRPr>
          </a:p>
          <a:p>
            <a:pPr algn="l">
              <a:buFont typeface="+mj-lt"/>
              <a:buAutoNum type="arabicPeriod"/>
            </a:pPr>
            <a:r>
              <a:rPr lang="en-US" sz="2000" b="1" i="0" dirty="0">
                <a:effectLst/>
                <a:latin typeface="Söhne"/>
              </a:rPr>
              <a:t>Online Ordering and Delivery</a:t>
            </a:r>
            <a:r>
              <a:rPr lang="en-US" sz="2000" b="0" i="0" dirty="0">
                <a:effectLst/>
                <a:latin typeface="Söhne"/>
              </a:rPr>
              <a:t>: Invest in efficient online ordering and delivery services. Zomato provides a platform for customers to order directly from your restaurant. Ensure that your delivery process is smooth, with timely deliveries and proper packaging to maintain the quality of your food.</a:t>
            </a:r>
          </a:p>
          <a:p>
            <a:pPr algn="l">
              <a:buFont typeface="+mj-lt"/>
              <a:buAutoNum type="arabicPeriod"/>
            </a:pPr>
            <a:endParaRPr lang="en-US" sz="2000" b="0" i="0" dirty="0">
              <a:effectLst/>
              <a:latin typeface="Söhne"/>
            </a:endParaRPr>
          </a:p>
          <a:p>
            <a:pPr algn="l">
              <a:buFont typeface="+mj-lt"/>
              <a:buAutoNum type="arabicPeriod"/>
            </a:pPr>
            <a:r>
              <a:rPr lang="en-US" sz="2000" b="1" i="0" dirty="0">
                <a:effectLst/>
                <a:latin typeface="Söhne"/>
              </a:rPr>
              <a:t>Promotions and Offers</a:t>
            </a:r>
            <a:r>
              <a:rPr lang="en-US" sz="2000" b="0" i="0" dirty="0">
                <a:effectLst/>
                <a:latin typeface="Söhne"/>
              </a:rPr>
              <a:t>: Use Zomato's promotional tools to run special offers, discounts, and deals. This could include discounts on certain days or during specific times, loyalty programs, or special menu items available exclusively through Zomato. These promotions can attract new customers and retain existing ones.</a:t>
            </a:r>
          </a:p>
          <a:p>
            <a:pPr algn="l">
              <a:buFont typeface="+mj-lt"/>
              <a:buAutoNum type="arabicPeriod"/>
            </a:pPr>
            <a:endParaRPr lang="en-US" sz="2000" b="0" i="0" dirty="0">
              <a:effectLst/>
              <a:latin typeface="Söhne"/>
            </a:endParaRPr>
          </a:p>
          <a:p>
            <a:pPr algn="l">
              <a:buFont typeface="+mj-lt"/>
              <a:buAutoNum type="arabicPeriod"/>
            </a:pPr>
            <a:r>
              <a:rPr lang="en-US" sz="2000" b="1" i="0" dirty="0">
                <a:effectLst/>
                <a:latin typeface="Söhne"/>
              </a:rPr>
              <a:t>Customer Engagement and Feedback</a:t>
            </a:r>
            <a:r>
              <a:rPr lang="en-US" sz="2000" b="0" i="0" dirty="0">
                <a:effectLst/>
                <a:latin typeface="Söhne"/>
              </a:rPr>
              <a:t>: Actively engage with customers on Zomato by responding to reviews, both positive and negative, in a professional and timely manner. This demonstrates your commitment to customer satisfaction and can improve your reputation. Use feedback to make improvements to your service and offerings.</a:t>
            </a:r>
          </a:p>
          <a:p>
            <a:pPr algn="l">
              <a:buFont typeface="+mj-lt"/>
              <a:buAutoNum type="arabicPeriod"/>
            </a:pPr>
            <a:endParaRPr lang="en-US" sz="1400" b="0" i="0" dirty="0">
              <a:effectLst/>
              <a:latin typeface="Söhne"/>
            </a:endParaRPr>
          </a:p>
          <a:p>
            <a:pPr algn="l">
              <a:buFont typeface="+mj-lt"/>
              <a:buAutoNum type="arabicPeriod"/>
            </a:pPr>
            <a:r>
              <a:rPr lang="en-US" sz="2000" b="1" i="0" dirty="0">
                <a:effectLst/>
                <a:latin typeface="Söhne"/>
              </a:rPr>
              <a:t>Analytics and Insights</a:t>
            </a:r>
            <a:r>
              <a:rPr lang="en-US" sz="2000" b="0" i="0" dirty="0">
                <a:effectLst/>
                <a:latin typeface="Söhne"/>
              </a:rPr>
              <a:t>: Zomato provides analytics and insights into customer behavior, preferences, and ordering patterns. Utilize this data to understand your customers better, identify trends, and make informed decisions about menu offerings, promotions, and operational improvements</a:t>
            </a:r>
            <a:r>
              <a:rPr lang="en-US" b="0" i="0" dirty="0">
                <a:effectLst/>
                <a:latin typeface="Söhne"/>
              </a:rPr>
              <a:t>.</a:t>
            </a:r>
          </a:p>
        </p:txBody>
      </p:sp>
    </p:spTree>
    <p:extLst>
      <p:ext uri="{BB962C8B-B14F-4D97-AF65-F5344CB8AC3E}">
        <p14:creationId xmlns:p14="http://schemas.microsoft.com/office/powerpoint/2010/main" val="2488405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8A722D"/>
        </a:solidFill>
        <a:effectLst/>
      </p:bgPr>
    </p:bg>
    <p:spTree>
      <p:nvGrpSpPr>
        <p:cNvPr id="1" name="">
          <a:extLst>
            <a:ext uri="{FF2B5EF4-FFF2-40B4-BE49-F238E27FC236}">
              <a16:creationId xmlns:a16="http://schemas.microsoft.com/office/drawing/2014/main" id="{F8393453-3456-AD16-452A-C76CF24DE633}"/>
            </a:ext>
          </a:extLst>
        </p:cNvPr>
        <p:cNvGrpSpPr/>
        <p:nvPr/>
      </p:nvGrpSpPr>
      <p:grpSpPr>
        <a:xfrm>
          <a:off x="0" y="0"/>
          <a:ext cx="0" cy="0"/>
          <a:chOff x="0" y="0"/>
          <a:chExt cx="0" cy="0"/>
        </a:xfrm>
      </p:grpSpPr>
      <p:sp>
        <p:nvSpPr>
          <p:cNvPr id="2" name="Flowchart: Connector 1">
            <a:extLst>
              <a:ext uri="{FF2B5EF4-FFF2-40B4-BE49-F238E27FC236}">
                <a16:creationId xmlns:a16="http://schemas.microsoft.com/office/drawing/2014/main" id="{CEC0720F-5426-137D-0109-DFF991CA1335}"/>
              </a:ext>
            </a:extLst>
          </p:cNvPr>
          <p:cNvSpPr/>
          <p:nvPr/>
        </p:nvSpPr>
        <p:spPr>
          <a:xfrm>
            <a:off x="2895600" y="223520"/>
            <a:ext cx="6400800" cy="6410960"/>
          </a:xfrm>
          <a:prstGeom prst="flowChartConnector">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76720639-0F9B-9752-A575-3FF3DC75BDD5}"/>
              </a:ext>
            </a:extLst>
          </p:cNvPr>
          <p:cNvSpPr txBox="1"/>
          <p:nvPr/>
        </p:nvSpPr>
        <p:spPr>
          <a:xfrm>
            <a:off x="3241040" y="2824480"/>
            <a:ext cx="5709920" cy="3046988"/>
          </a:xfrm>
          <a:prstGeom prst="rect">
            <a:avLst/>
          </a:prstGeom>
          <a:noFill/>
        </p:spPr>
        <p:txBody>
          <a:bodyPr wrap="square" rtlCol="0">
            <a:spAutoFit/>
          </a:bodyPr>
          <a:lstStyle/>
          <a:p>
            <a:pPr algn="ctr"/>
            <a:r>
              <a:rPr lang="en-IN" sz="9600" dirty="0">
                <a:solidFill>
                  <a:schemeClr val="bg1"/>
                </a:solidFill>
                <a:latin typeface="Times New Roman" panose="02020603050405020304" pitchFamily="18" charset="0"/>
                <a:cs typeface="Times New Roman" panose="02020603050405020304" pitchFamily="18" charset="0"/>
              </a:rPr>
              <a:t>Project Team </a:t>
            </a:r>
          </a:p>
        </p:txBody>
      </p:sp>
      <p:pic>
        <p:nvPicPr>
          <p:cNvPr id="4" name="Graphic 3" descr="Customer review RTL">
            <a:extLst>
              <a:ext uri="{FF2B5EF4-FFF2-40B4-BE49-F238E27FC236}">
                <a16:creationId xmlns:a16="http://schemas.microsoft.com/office/drawing/2014/main" id="{A531D52A-6581-38E0-B5BE-B357106125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46040" y="995680"/>
            <a:ext cx="1899920" cy="1899920"/>
          </a:xfrm>
          <a:prstGeom prst="rect">
            <a:avLst/>
          </a:prstGeom>
        </p:spPr>
      </p:pic>
    </p:spTree>
    <p:extLst>
      <p:ext uri="{BB962C8B-B14F-4D97-AF65-F5344CB8AC3E}">
        <p14:creationId xmlns:p14="http://schemas.microsoft.com/office/powerpoint/2010/main" val="1906134067"/>
      </p:ext>
    </p:extLst>
  </p:cSld>
  <p:clrMapOvr>
    <a:masterClrMapping/>
  </p:clrMapOvr>
  <mc:AlternateContent xmlns:mc="http://schemas.openxmlformats.org/markup-compatibility/2006" xmlns:p14="http://schemas.microsoft.com/office/powerpoint/2010/main">
    <mc:Choice Requires="p14">
      <p:transition spd="slow" p14:dur="1500" advTm="0">
        <p:split orient="vert"/>
      </p:transition>
    </mc:Choice>
    <mc:Fallback xmlns="">
      <p:transition spd="slow" advTm="0">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00B0F0"/>
            </a:gs>
            <a:gs pos="100000">
              <a:schemeClr val="bg1"/>
            </a:gs>
          </a:gsLst>
          <a:lin ang="5400000" scaled="1"/>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D2C762-D769-3339-4BDB-6FD4CED91CF4}"/>
              </a:ext>
            </a:extLst>
          </p:cNvPr>
          <p:cNvSpPr txBox="1"/>
          <p:nvPr/>
        </p:nvSpPr>
        <p:spPr>
          <a:xfrm>
            <a:off x="0" y="0"/>
            <a:ext cx="12115800" cy="646331"/>
          </a:xfrm>
          <a:prstGeom prst="rect">
            <a:avLst/>
          </a:prstGeom>
          <a:gradFill>
            <a:gsLst>
              <a:gs pos="0">
                <a:srgbClr val="FF0000"/>
              </a:gs>
              <a:gs pos="100000">
                <a:schemeClr val="tx1"/>
              </a:gs>
            </a:gsLst>
            <a:lin ang="5400000" scaled="1"/>
          </a:gradFill>
        </p:spPr>
        <p:txBody>
          <a:bodyPr wrap="square" rtlCol="0">
            <a:spAutoFit/>
          </a:bodyPr>
          <a:lstStyle/>
          <a:p>
            <a:pPr algn="ctr"/>
            <a:r>
              <a:rPr lang="en-IN" sz="3600" b="1" dirty="0">
                <a:solidFill>
                  <a:schemeClr val="bg1"/>
                </a:solidFill>
                <a:latin typeface="Times New Roman" panose="02020603050405020304" pitchFamily="18" charset="0"/>
                <a:cs typeface="Times New Roman" panose="02020603050405020304" pitchFamily="18" charset="0"/>
              </a:rPr>
              <a:t>Conclusion</a:t>
            </a:r>
          </a:p>
        </p:txBody>
      </p:sp>
      <p:sp>
        <p:nvSpPr>
          <p:cNvPr id="6" name="TextBox 5">
            <a:extLst>
              <a:ext uri="{FF2B5EF4-FFF2-40B4-BE49-F238E27FC236}">
                <a16:creationId xmlns:a16="http://schemas.microsoft.com/office/drawing/2014/main" id="{ACEE55C7-6E5E-0B26-48A8-F5AC82ADFCE7}"/>
              </a:ext>
            </a:extLst>
          </p:cNvPr>
          <p:cNvSpPr txBox="1"/>
          <p:nvPr/>
        </p:nvSpPr>
        <p:spPr>
          <a:xfrm>
            <a:off x="1390650" y="781050"/>
            <a:ext cx="8963025" cy="5632311"/>
          </a:xfrm>
          <a:prstGeom prst="rect">
            <a:avLst/>
          </a:prstGeom>
          <a:noFill/>
        </p:spPr>
        <p:txBody>
          <a:bodyPr wrap="square">
            <a:spAutoFit/>
          </a:bodyPr>
          <a:lstStyle/>
          <a:p>
            <a:pPr marL="342900" indent="-342900" algn="l">
              <a:buFont typeface="Wingdings" panose="05000000000000000000" pitchFamily="2" charset="2"/>
              <a:buChar char="Ø"/>
            </a:pPr>
            <a:r>
              <a:rPr lang="en-US" b="1" i="0" dirty="0">
                <a:effectLst/>
                <a:latin typeface="Times New Roman" panose="02020603050405020304" pitchFamily="18" charset="0"/>
                <a:cs typeface="Times New Roman" panose="02020603050405020304" pitchFamily="18" charset="0"/>
              </a:rPr>
              <a:t>Zomato records maximum transactions from India that is 90% and then USA and UK which accounts for 5% combined.</a:t>
            </a:r>
          </a:p>
          <a:p>
            <a:pPr marL="342900" indent="-342900" algn="l">
              <a:buFont typeface="Wingdings" panose="05000000000000000000" pitchFamily="2" charset="2"/>
              <a:buChar char="Ø"/>
            </a:pPr>
            <a:endParaRPr lang="en-US" b="1" i="0" dirty="0">
              <a:effectLst/>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r>
              <a:rPr lang="en-US" b="1" i="0" dirty="0">
                <a:effectLst/>
                <a:latin typeface="Times New Roman" panose="02020603050405020304" pitchFamily="18" charset="0"/>
                <a:cs typeface="Times New Roman" panose="02020603050405020304" pitchFamily="18" charset="0"/>
              </a:rPr>
              <a:t>Majority of customers preferred not to rate the restaurants.</a:t>
            </a:r>
          </a:p>
          <a:p>
            <a:pPr marL="342900" indent="-342900" algn="l">
              <a:buFont typeface="Wingdings" panose="05000000000000000000" pitchFamily="2" charset="2"/>
              <a:buChar char="Ø"/>
            </a:pPr>
            <a:endParaRPr lang="en-US" b="1" i="0" dirty="0">
              <a:effectLst/>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r>
              <a:rPr lang="en-US" b="1" i="0" dirty="0">
                <a:effectLst/>
                <a:latin typeface="Times New Roman" panose="02020603050405020304" pitchFamily="18" charset="0"/>
                <a:cs typeface="Times New Roman" panose="02020603050405020304" pitchFamily="18" charset="0"/>
              </a:rPr>
              <a:t>Also only few restaurants has got 5-star rating.</a:t>
            </a:r>
          </a:p>
          <a:p>
            <a:pPr marL="342900" indent="-342900" algn="l">
              <a:buFont typeface="Wingdings" panose="05000000000000000000" pitchFamily="2" charset="2"/>
              <a:buChar char="Ø"/>
            </a:pPr>
            <a:endParaRPr lang="en-US" b="1" dirty="0">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r>
              <a:rPr lang="en-US" b="1" i="0" dirty="0">
                <a:effectLst/>
                <a:latin typeface="Times New Roman" panose="02020603050405020304" pitchFamily="18" charset="0"/>
                <a:cs typeface="Times New Roman" panose="02020603050405020304" pitchFamily="18" charset="0"/>
              </a:rPr>
              <a:t>Further analysis and exploration can be conducted to </a:t>
            </a:r>
            <a:r>
              <a:rPr lang="en-US" b="1" i="0" dirty="0" err="1">
                <a:effectLst/>
                <a:latin typeface="Times New Roman" panose="02020603050405020304" pitchFamily="18" charset="0"/>
                <a:cs typeface="Times New Roman" panose="02020603050405020304" pitchFamily="18" charset="0"/>
              </a:rPr>
              <a:t>deleve</a:t>
            </a:r>
            <a:r>
              <a:rPr lang="en-US" b="1" i="0" dirty="0">
                <a:effectLst/>
                <a:latin typeface="Times New Roman" panose="02020603050405020304" pitchFamily="18" charset="0"/>
                <a:cs typeface="Times New Roman" panose="02020603050405020304" pitchFamily="18" charset="0"/>
              </a:rPr>
              <a:t> deeper into specific aspects of the dataset.</a:t>
            </a:r>
          </a:p>
          <a:p>
            <a:pPr marL="342900" indent="-342900" algn="l">
              <a:buFont typeface="Wingdings" panose="05000000000000000000" pitchFamily="2" charset="2"/>
              <a:buChar char="Ø"/>
            </a:pPr>
            <a:endParaRPr lang="en-US" b="1" dirty="0">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r>
              <a:rPr lang="en-US" b="1" i="0" dirty="0">
                <a:effectLst/>
                <a:latin typeface="Times New Roman" panose="02020603050405020304" pitchFamily="18" charset="0"/>
                <a:cs typeface="Times New Roman" panose="02020603050405020304" pitchFamily="18" charset="0"/>
              </a:rPr>
              <a:t>Majority of the customer ratings for restaurants are between 3.0 to 3.5 .</a:t>
            </a:r>
          </a:p>
          <a:p>
            <a:pPr marL="342900" indent="-342900" algn="l">
              <a:buFont typeface="Wingdings" panose="05000000000000000000" pitchFamily="2" charset="2"/>
              <a:buChar char="Ø"/>
            </a:pPr>
            <a:endParaRPr lang="en-US" b="1" dirty="0">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r>
              <a:rPr lang="en-US" b="1" i="0" dirty="0">
                <a:effectLst/>
                <a:latin typeface="Times New Roman" panose="02020603050405020304" pitchFamily="18" charset="0"/>
                <a:cs typeface="Times New Roman" panose="02020603050405020304" pitchFamily="18" charset="0"/>
              </a:rPr>
              <a:t>Only 1/4</a:t>
            </a:r>
            <a:r>
              <a:rPr lang="en-US" b="1" i="0" baseline="30000" dirty="0">
                <a:effectLst/>
                <a:latin typeface="Times New Roman" panose="02020603050405020304" pitchFamily="18" charset="0"/>
                <a:cs typeface="Times New Roman" panose="02020603050405020304" pitchFamily="18" charset="0"/>
              </a:rPr>
              <a:t>th</a:t>
            </a:r>
            <a:r>
              <a:rPr lang="en-US" b="1" i="0" dirty="0">
                <a:effectLst/>
                <a:latin typeface="Times New Roman" panose="02020603050405020304" pitchFamily="18" charset="0"/>
                <a:cs typeface="Times New Roman" panose="02020603050405020304" pitchFamily="18" charset="0"/>
              </a:rPr>
              <a:t> of restaurants in </a:t>
            </a:r>
            <a:r>
              <a:rPr lang="en-US" b="1" i="0" dirty="0" err="1">
                <a:effectLst/>
                <a:latin typeface="Times New Roman" panose="02020603050405020304" pitchFamily="18" charset="0"/>
                <a:cs typeface="Times New Roman" panose="02020603050405020304" pitchFamily="18" charset="0"/>
              </a:rPr>
              <a:t>india</a:t>
            </a:r>
            <a:r>
              <a:rPr lang="en-US" b="1" i="0" dirty="0">
                <a:effectLst/>
                <a:latin typeface="Times New Roman" panose="02020603050405020304" pitchFamily="18" charset="0"/>
                <a:cs typeface="Times New Roman" panose="02020603050405020304" pitchFamily="18" charset="0"/>
              </a:rPr>
              <a:t> offers online delivery.</a:t>
            </a:r>
          </a:p>
          <a:p>
            <a:pPr marL="342900" indent="-342900" algn="l">
              <a:buFont typeface="Wingdings" panose="05000000000000000000" pitchFamily="2" charset="2"/>
              <a:buChar char="Ø"/>
            </a:pPr>
            <a:endParaRPr lang="en-US" b="1" dirty="0">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r>
              <a:rPr lang="en-US" b="1" i="0" dirty="0">
                <a:effectLst/>
                <a:latin typeface="Times New Roman" panose="02020603050405020304" pitchFamily="18" charset="0"/>
                <a:cs typeface="Times New Roman" panose="02020603050405020304" pitchFamily="18" charset="0"/>
              </a:rPr>
              <a:t>Most of the restaurants provide North Indian cuisine followed by </a:t>
            </a:r>
            <a:r>
              <a:rPr lang="en-US" b="1" dirty="0">
                <a:latin typeface="Times New Roman" panose="02020603050405020304" pitchFamily="18" charset="0"/>
                <a:cs typeface="Times New Roman" panose="02020603050405020304" pitchFamily="18" charset="0"/>
              </a:rPr>
              <a:t>C</a:t>
            </a:r>
            <a:r>
              <a:rPr lang="en-US" b="1" i="0" dirty="0">
                <a:effectLst/>
                <a:latin typeface="Times New Roman" panose="02020603050405020304" pitchFamily="18" charset="0"/>
                <a:cs typeface="Times New Roman" panose="02020603050405020304" pitchFamily="18" charset="0"/>
              </a:rPr>
              <a:t>hinese, fast food and Mughlai cuisines. </a:t>
            </a:r>
          </a:p>
          <a:p>
            <a:pPr marL="342900" indent="-342900" algn="l">
              <a:buFont typeface="Wingdings" panose="05000000000000000000" pitchFamily="2" charset="2"/>
              <a:buChar char="Ø"/>
            </a:pPr>
            <a:endParaRPr lang="en-US" b="1" dirty="0">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r>
              <a:rPr lang="en-US" b="1" i="0" dirty="0">
                <a:effectLst/>
                <a:latin typeface="Times New Roman" panose="02020603050405020304" pitchFamily="18" charset="0"/>
                <a:cs typeface="Times New Roman" panose="02020603050405020304" pitchFamily="18" charset="0"/>
              </a:rPr>
              <a:t>Café and Bakery cuisines are in top 10 Providers. </a:t>
            </a:r>
          </a:p>
          <a:p>
            <a:pPr marL="342900" indent="-342900" algn="l">
              <a:buFont typeface="Wingdings" panose="05000000000000000000" pitchFamily="2" charset="2"/>
              <a:buChar char="Ø"/>
            </a:pPr>
            <a:endParaRPr lang="en-US" b="1" dirty="0">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r>
              <a:rPr lang="en-US" b="1" i="0" dirty="0">
                <a:effectLst/>
                <a:latin typeface="Times New Roman" panose="02020603050405020304" pitchFamily="18" charset="0"/>
                <a:cs typeface="Times New Roman" panose="02020603050405020304" pitchFamily="18" charset="0"/>
              </a:rPr>
              <a:t>Majority of customers prefer offline service rather than online delivery.</a:t>
            </a:r>
          </a:p>
        </p:txBody>
      </p:sp>
    </p:spTree>
    <p:extLst>
      <p:ext uri="{BB962C8B-B14F-4D97-AF65-F5344CB8AC3E}">
        <p14:creationId xmlns:p14="http://schemas.microsoft.com/office/powerpoint/2010/main" val="4182038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8A722D"/>
        </a:solidFill>
        <a:effectLst/>
      </p:bgPr>
    </p:bg>
    <p:spTree>
      <p:nvGrpSpPr>
        <p:cNvPr id="1" name="">
          <a:extLst>
            <a:ext uri="{FF2B5EF4-FFF2-40B4-BE49-F238E27FC236}">
              <a16:creationId xmlns:a16="http://schemas.microsoft.com/office/drawing/2014/main" id="{63EA5A62-FBAD-B575-2C9B-2644253F9995}"/>
            </a:ext>
          </a:extLst>
        </p:cNvPr>
        <p:cNvGrpSpPr/>
        <p:nvPr/>
      </p:nvGrpSpPr>
      <p:grpSpPr>
        <a:xfrm>
          <a:off x="0" y="0"/>
          <a:ext cx="0" cy="0"/>
          <a:chOff x="0" y="0"/>
          <a:chExt cx="0" cy="0"/>
        </a:xfrm>
      </p:grpSpPr>
      <p:sp>
        <p:nvSpPr>
          <p:cNvPr id="2" name="Flowchart: Connector 1">
            <a:extLst>
              <a:ext uri="{FF2B5EF4-FFF2-40B4-BE49-F238E27FC236}">
                <a16:creationId xmlns:a16="http://schemas.microsoft.com/office/drawing/2014/main" id="{288ED233-B0AA-6671-3985-B5092FDC64FD}"/>
              </a:ext>
            </a:extLst>
          </p:cNvPr>
          <p:cNvSpPr/>
          <p:nvPr/>
        </p:nvSpPr>
        <p:spPr>
          <a:xfrm>
            <a:off x="2895600" y="223520"/>
            <a:ext cx="6400800" cy="6410960"/>
          </a:xfrm>
          <a:prstGeom prst="flowChartConnector">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Graphic 2" descr="Handshake">
            <a:extLst>
              <a:ext uri="{FF2B5EF4-FFF2-40B4-BE49-F238E27FC236}">
                <a16:creationId xmlns:a16="http://schemas.microsoft.com/office/drawing/2014/main" id="{11D4F9DD-4EB9-C906-AB5C-669CF37ADD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16780" y="670560"/>
            <a:ext cx="2758440" cy="2758440"/>
          </a:xfrm>
          <a:prstGeom prst="rect">
            <a:avLst/>
          </a:prstGeom>
        </p:spPr>
      </p:pic>
      <p:sp>
        <p:nvSpPr>
          <p:cNvPr id="4" name="TextBox 3">
            <a:extLst>
              <a:ext uri="{FF2B5EF4-FFF2-40B4-BE49-F238E27FC236}">
                <a16:creationId xmlns:a16="http://schemas.microsoft.com/office/drawing/2014/main" id="{CAB56619-F8B0-0F6E-9A54-4B71E68740C6}"/>
              </a:ext>
            </a:extLst>
          </p:cNvPr>
          <p:cNvSpPr txBox="1"/>
          <p:nvPr/>
        </p:nvSpPr>
        <p:spPr>
          <a:xfrm>
            <a:off x="3647440" y="3429000"/>
            <a:ext cx="5039360" cy="2123658"/>
          </a:xfrm>
          <a:prstGeom prst="rect">
            <a:avLst/>
          </a:prstGeom>
          <a:noFill/>
        </p:spPr>
        <p:txBody>
          <a:bodyPr wrap="square" rtlCol="0">
            <a:spAutoFit/>
          </a:bodyPr>
          <a:lstStyle/>
          <a:p>
            <a:pPr algn="ctr"/>
            <a:r>
              <a:rPr lang="en-IN" sz="6600" b="1" dirty="0">
                <a:solidFill>
                  <a:schemeClr val="bg1"/>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385545159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4000"/>
            <a:lum/>
          </a:blip>
          <a:srcRect/>
          <a:stretch>
            <a:fillRect t="-9000" b="-9000"/>
          </a:stretch>
        </a:blipFill>
        <a:effectLst/>
      </p:bgPr>
    </p:bg>
    <p:spTree>
      <p:nvGrpSpPr>
        <p:cNvPr id="1" name="">
          <a:extLst>
            <a:ext uri="{FF2B5EF4-FFF2-40B4-BE49-F238E27FC236}">
              <a16:creationId xmlns:a16="http://schemas.microsoft.com/office/drawing/2014/main" id="{2813A031-A611-9E73-CADD-6BDAF3FC57A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95AFF14-68BF-9942-6C0C-51D4B69F61BC}"/>
              </a:ext>
            </a:extLst>
          </p:cNvPr>
          <p:cNvSpPr txBox="1"/>
          <p:nvPr/>
        </p:nvSpPr>
        <p:spPr>
          <a:xfrm>
            <a:off x="3048000" y="2716014"/>
            <a:ext cx="6096000" cy="3046988"/>
          </a:xfrm>
          <a:prstGeom prst="rect">
            <a:avLst/>
          </a:prstGeom>
          <a:noFill/>
        </p:spPr>
        <p:txBody>
          <a:bodyPr wrap="square">
            <a:spAutoFit/>
          </a:bodyPr>
          <a:lstStyle/>
          <a:p>
            <a:pPr algn="ctr"/>
            <a:r>
              <a:rPr lang="en-IN" sz="9600" b="1" dirty="0">
                <a:latin typeface="Times New Roman" panose="02020603050405020304" pitchFamily="18" charset="0"/>
                <a:cs typeface="Times New Roman" panose="02020603050405020304" pitchFamily="18" charset="0"/>
              </a:rPr>
              <a:t>THANK YOU</a:t>
            </a:r>
          </a:p>
        </p:txBody>
      </p:sp>
      <p:pic>
        <p:nvPicPr>
          <p:cNvPr id="3" name="Graphic 2" descr="Handshake">
            <a:extLst>
              <a:ext uri="{FF2B5EF4-FFF2-40B4-BE49-F238E27FC236}">
                <a16:creationId xmlns:a16="http://schemas.microsoft.com/office/drawing/2014/main" id="{6961F26B-CEC3-F889-9B09-3D5F5B0C1E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16780" y="223520"/>
            <a:ext cx="2758440" cy="2758440"/>
          </a:xfrm>
          <a:prstGeom prst="rect">
            <a:avLst/>
          </a:prstGeom>
        </p:spPr>
      </p:pic>
    </p:spTree>
    <p:extLst>
      <p:ext uri="{BB962C8B-B14F-4D97-AF65-F5344CB8AC3E}">
        <p14:creationId xmlns:p14="http://schemas.microsoft.com/office/powerpoint/2010/main" val="450805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FD2D5486-4557-9AA8-563E-55E0D9D00D3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7A14BDD-D246-53FB-2AAC-9B7BE2F47F18}"/>
              </a:ext>
            </a:extLst>
          </p:cNvPr>
          <p:cNvSpPr txBox="1"/>
          <p:nvPr/>
        </p:nvSpPr>
        <p:spPr>
          <a:xfrm>
            <a:off x="2641830" y="571432"/>
            <a:ext cx="8930640" cy="1200329"/>
          </a:xfrm>
          <a:prstGeom prst="rect">
            <a:avLst/>
          </a:prstGeom>
          <a:solidFill>
            <a:schemeClr val="bg1"/>
          </a:solidFill>
        </p:spPr>
        <p:txBody>
          <a:bodyPr wrap="square" rtlCol="0">
            <a:spAutoFit/>
          </a:bodyPr>
          <a:lstStyle/>
          <a:p>
            <a:pPr algn="ctr"/>
            <a:r>
              <a:rPr lang="en-IN" sz="7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Project Team </a:t>
            </a:r>
          </a:p>
        </p:txBody>
      </p:sp>
      <p:sp>
        <p:nvSpPr>
          <p:cNvPr id="3" name="TextBox 2">
            <a:extLst>
              <a:ext uri="{FF2B5EF4-FFF2-40B4-BE49-F238E27FC236}">
                <a16:creationId xmlns:a16="http://schemas.microsoft.com/office/drawing/2014/main" id="{C5D6C3CD-D419-897A-94B5-6FA57DBCBBFC}"/>
              </a:ext>
            </a:extLst>
          </p:cNvPr>
          <p:cNvSpPr txBox="1"/>
          <p:nvPr/>
        </p:nvSpPr>
        <p:spPr>
          <a:xfrm>
            <a:off x="5279390" y="2111014"/>
            <a:ext cx="2926080" cy="769441"/>
          </a:xfrm>
          <a:prstGeom prst="rect">
            <a:avLst/>
          </a:prstGeom>
          <a:solidFill>
            <a:schemeClr val="bg1"/>
          </a:solidFill>
        </p:spPr>
        <p:txBody>
          <a:bodyPr wrap="square" rtlCol="0">
            <a:spAutoFit/>
          </a:bodyPr>
          <a:lstStyle/>
          <a:p>
            <a:pPr algn="ctr"/>
            <a:r>
              <a:rPr lang="en-IN"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Group 6</a:t>
            </a:r>
          </a:p>
        </p:txBody>
      </p:sp>
      <p:pic>
        <p:nvPicPr>
          <p:cNvPr id="4" name="Graphic 3" descr="School girl">
            <a:extLst>
              <a:ext uri="{FF2B5EF4-FFF2-40B4-BE49-F238E27FC236}">
                <a16:creationId xmlns:a16="http://schemas.microsoft.com/office/drawing/2014/main" id="{F98F03F5-F202-EE85-A93E-0E41E66EB8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08470" y="3558960"/>
            <a:ext cx="1506080" cy="1506080"/>
          </a:xfrm>
          <a:prstGeom prst="rect">
            <a:avLst/>
          </a:prstGeom>
        </p:spPr>
      </p:pic>
      <p:pic>
        <p:nvPicPr>
          <p:cNvPr id="5" name="Graphic 4" descr="Office worker">
            <a:extLst>
              <a:ext uri="{FF2B5EF4-FFF2-40B4-BE49-F238E27FC236}">
                <a16:creationId xmlns:a16="http://schemas.microsoft.com/office/drawing/2014/main" id="{D6673E65-CB34-C517-C980-0C5CFE90F64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07570" y="3558960"/>
            <a:ext cx="1506080" cy="1506080"/>
          </a:xfrm>
          <a:prstGeom prst="rect">
            <a:avLst/>
          </a:prstGeom>
        </p:spPr>
      </p:pic>
      <p:pic>
        <p:nvPicPr>
          <p:cNvPr id="6" name="Graphic 5" descr="Office worker">
            <a:extLst>
              <a:ext uri="{FF2B5EF4-FFF2-40B4-BE49-F238E27FC236}">
                <a16:creationId xmlns:a16="http://schemas.microsoft.com/office/drawing/2014/main" id="{81EBA193-39EA-BC54-E4D4-F245E3BA027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92480" y="3558960"/>
            <a:ext cx="1506080" cy="1506080"/>
          </a:xfrm>
          <a:prstGeom prst="rect">
            <a:avLst/>
          </a:prstGeom>
        </p:spPr>
      </p:pic>
      <p:pic>
        <p:nvPicPr>
          <p:cNvPr id="7" name="Graphic 6" descr="Office worker">
            <a:extLst>
              <a:ext uri="{FF2B5EF4-FFF2-40B4-BE49-F238E27FC236}">
                <a16:creationId xmlns:a16="http://schemas.microsoft.com/office/drawing/2014/main" id="{3E683579-C8A2-0CB2-3105-8AA4E87905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95600" y="3558960"/>
            <a:ext cx="1506080" cy="1506080"/>
          </a:xfrm>
          <a:prstGeom prst="rect">
            <a:avLst/>
          </a:prstGeom>
        </p:spPr>
      </p:pic>
      <p:sp>
        <p:nvSpPr>
          <p:cNvPr id="8" name="TextBox 7">
            <a:extLst>
              <a:ext uri="{FF2B5EF4-FFF2-40B4-BE49-F238E27FC236}">
                <a16:creationId xmlns:a16="http://schemas.microsoft.com/office/drawing/2014/main" id="{B9193D33-085B-8A67-BF6C-5F443A286BF0}"/>
              </a:ext>
            </a:extLst>
          </p:cNvPr>
          <p:cNvSpPr txBox="1"/>
          <p:nvPr/>
        </p:nvSpPr>
        <p:spPr>
          <a:xfrm>
            <a:off x="5147470" y="4885191"/>
            <a:ext cx="1426280" cy="646331"/>
          </a:xfrm>
          <a:prstGeom prst="rect">
            <a:avLst/>
          </a:prstGeom>
          <a:solidFill>
            <a:schemeClr val="bg1"/>
          </a:solidFill>
        </p:spPr>
        <p:txBody>
          <a:bodyPr wrap="square" rtlCol="0">
            <a:spAutoFit/>
          </a:bodyPr>
          <a:lstStyle/>
          <a:p>
            <a:r>
              <a:rPr lang="en-IN" sz="3600" b="1" dirty="0">
                <a:latin typeface="Times New Roman" panose="02020603050405020304" pitchFamily="18" charset="0"/>
                <a:cs typeface="Times New Roman" panose="02020603050405020304" pitchFamily="18" charset="0"/>
              </a:rPr>
              <a:t>Nilesh</a:t>
            </a:r>
          </a:p>
        </p:txBody>
      </p:sp>
      <p:sp>
        <p:nvSpPr>
          <p:cNvPr id="9" name="TextBox 8">
            <a:extLst>
              <a:ext uri="{FF2B5EF4-FFF2-40B4-BE49-F238E27FC236}">
                <a16:creationId xmlns:a16="http://schemas.microsoft.com/office/drawing/2014/main" id="{425818A2-A105-6476-9948-D0D0C3869432}"/>
              </a:ext>
            </a:extLst>
          </p:cNvPr>
          <p:cNvSpPr txBox="1"/>
          <p:nvPr/>
        </p:nvSpPr>
        <p:spPr>
          <a:xfrm>
            <a:off x="3115750" y="4915970"/>
            <a:ext cx="1398800" cy="584775"/>
          </a:xfrm>
          <a:prstGeom prst="rect">
            <a:avLst/>
          </a:prstGeom>
          <a:solidFill>
            <a:schemeClr val="bg1"/>
          </a:solidFill>
        </p:spPr>
        <p:txBody>
          <a:bodyPr wrap="square" rtlCol="0">
            <a:spAutoFit/>
          </a:bodyPr>
          <a:lstStyle/>
          <a:p>
            <a:r>
              <a:rPr lang="en-IN" sz="3200" b="1" dirty="0">
                <a:latin typeface="Times New Roman" panose="02020603050405020304" pitchFamily="18" charset="0"/>
                <a:cs typeface="Times New Roman" panose="02020603050405020304" pitchFamily="18" charset="0"/>
              </a:rPr>
              <a:t>Sakshi</a:t>
            </a:r>
          </a:p>
        </p:txBody>
      </p:sp>
      <p:sp>
        <p:nvSpPr>
          <p:cNvPr id="10" name="TextBox 9">
            <a:extLst>
              <a:ext uri="{FF2B5EF4-FFF2-40B4-BE49-F238E27FC236}">
                <a16:creationId xmlns:a16="http://schemas.microsoft.com/office/drawing/2014/main" id="{C94C2032-E45D-972D-434F-28CE81B8C0E9}"/>
              </a:ext>
            </a:extLst>
          </p:cNvPr>
          <p:cNvSpPr txBox="1"/>
          <p:nvPr/>
        </p:nvSpPr>
        <p:spPr>
          <a:xfrm>
            <a:off x="7326075" y="4915970"/>
            <a:ext cx="1291520" cy="584775"/>
          </a:xfrm>
          <a:prstGeom prst="rect">
            <a:avLst/>
          </a:prstGeom>
          <a:solidFill>
            <a:schemeClr val="bg1"/>
          </a:solidFill>
        </p:spPr>
        <p:txBody>
          <a:bodyPr wrap="square" rtlCol="0">
            <a:spAutoFit/>
          </a:bodyPr>
          <a:lstStyle/>
          <a:p>
            <a:pPr algn="ctr"/>
            <a:r>
              <a:rPr lang="en-IN" sz="3200" b="1" dirty="0">
                <a:latin typeface="Times New Roman" panose="02020603050405020304" pitchFamily="18" charset="0"/>
                <a:cs typeface="Times New Roman" panose="02020603050405020304" pitchFamily="18" charset="0"/>
              </a:rPr>
              <a:t>Rohit</a:t>
            </a:r>
          </a:p>
        </p:txBody>
      </p:sp>
      <p:sp>
        <p:nvSpPr>
          <p:cNvPr id="11" name="TextBox 10">
            <a:extLst>
              <a:ext uri="{FF2B5EF4-FFF2-40B4-BE49-F238E27FC236}">
                <a16:creationId xmlns:a16="http://schemas.microsoft.com/office/drawing/2014/main" id="{ECE60983-A4E2-A6E2-DABE-3E7FF4377CF8}"/>
              </a:ext>
            </a:extLst>
          </p:cNvPr>
          <p:cNvSpPr txBox="1"/>
          <p:nvPr/>
        </p:nvSpPr>
        <p:spPr>
          <a:xfrm>
            <a:off x="9290120" y="4915970"/>
            <a:ext cx="1717040" cy="584775"/>
          </a:xfrm>
          <a:prstGeom prst="rect">
            <a:avLst/>
          </a:prstGeom>
          <a:solidFill>
            <a:schemeClr val="bg1"/>
          </a:solidFill>
        </p:spPr>
        <p:txBody>
          <a:bodyPr wrap="square" rtlCol="0">
            <a:spAutoFit/>
          </a:bodyPr>
          <a:lstStyle/>
          <a:p>
            <a:r>
              <a:rPr lang="en-IN" sz="3200" b="1" dirty="0">
                <a:latin typeface="Times New Roman" panose="02020603050405020304" pitchFamily="18" charset="0"/>
                <a:cs typeface="Times New Roman" panose="02020603050405020304" pitchFamily="18" charset="0"/>
              </a:rPr>
              <a:t>Bhavesh</a:t>
            </a:r>
          </a:p>
        </p:txBody>
      </p:sp>
    </p:spTree>
    <p:extLst>
      <p:ext uri="{BB962C8B-B14F-4D97-AF65-F5344CB8AC3E}">
        <p14:creationId xmlns:p14="http://schemas.microsoft.com/office/powerpoint/2010/main" val="227919155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8A722D"/>
        </a:solidFill>
        <a:effectLst/>
      </p:bgPr>
    </p:bg>
    <p:spTree>
      <p:nvGrpSpPr>
        <p:cNvPr id="1" name="">
          <a:extLst>
            <a:ext uri="{FF2B5EF4-FFF2-40B4-BE49-F238E27FC236}">
              <a16:creationId xmlns:a16="http://schemas.microsoft.com/office/drawing/2014/main" id="{EBFC06AB-8420-0AB6-8FE8-0EF6ADA06E12}"/>
            </a:ext>
          </a:extLst>
        </p:cNvPr>
        <p:cNvGrpSpPr/>
        <p:nvPr/>
      </p:nvGrpSpPr>
      <p:grpSpPr>
        <a:xfrm>
          <a:off x="0" y="0"/>
          <a:ext cx="0" cy="0"/>
          <a:chOff x="0" y="0"/>
          <a:chExt cx="0" cy="0"/>
        </a:xfrm>
      </p:grpSpPr>
      <p:sp>
        <p:nvSpPr>
          <p:cNvPr id="2" name="Flowchart: Connector 1">
            <a:extLst>
              <a:ext uri="{FF2B5EF4-FFF2-40B4-BE49-F238E27FC236}">
                <a16:creationId xmlns:a16="http://schemas.microsoft.com/office/drawing/2014/main" id="{47BA6749-7C28-A248-DD0A-C3D66CAC1049}"/>
              </a:ext>
            </a:extLst>
          </p:cNvPr>
          <p:cNvSpPr/>
          <p:nvPr/>
        </p:nvSpPr>
        <p:spPr>
          <a:xfrm>
            <a:off x="2895600" y="223520"/>
            <a:ext cx="6400800" cy="6410960"/>
          </a:xfrm>
          <a:prstGeom prst="flowChartConnector">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4A32E6FF-4130-BEF2-67D8-6F7BDB42B6DA}"/>
              </a:ext>
            </a:extLst>
          </p:cNvPr>
          <p:cNvSpPr txBox="1"/>
          <p:nvPr/>
        </p:nvSpPr>
        <p:spPr>
          <a:xfrm>
            <a:off x="3195320" y="3441977"/>
            <a:ext cx="5801360" cy="1446550"/>
          </a:xfrm>
          <a:prstGeom prst="rect">
            <a:avLst/>
          </a:prstGeom>
          <a:noFill/>
        </p:spPr>
        <p:txBody>
          <a:bodyPr wrap="square" rtlCol="0">
            <a:spAutoFit/>
          </a:bodyPr>
          <a:lstStyle/>
          <a:p>
            <a:pPr algn="ctr"/>
            <a:r>
              <a:rPr lang="en-IN" sz="8800" dirty="0">
                <a:solidFill>
                  <a:schemeClr val="bg1"/>
                </a:solidFill>
                <a:latin typeface="Times New Roman" panose="02020603050405020304" pitchFamily="18" charset="0"/>
                <a:cs typeface="Times New Roman" panose="02020603050405020304" pitchFamily="18" charset="0"/>
              </a:rPr>
              <a:t>Introduction</a:t>
            </a:r>
          </a:p>
        </p:txBody>
      </p:sp>
      <p:pic>
        <p:nvPicPr>
          <p:cNvPr id="4" name="Graphic 3" descr="Table setting">
            <a:extLst>
              <a:ext uri="{FF2B5EF4-FFF2-40B4-BE49-F238E27FC236}">
                <a16:creationId xmlns:a16="http://schemas.microsoft.com/office/drawing/2014/main" id="{1328F9FC-C8F1-59EF-C79F-ED1FD1F98E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07280" y="724991"/>
            <a:ext cx="2377440" cy="2377440"/>
          </a:xfrm>
          <a:prstGeom prst="rect">
            <a:avLst/>
          </a:prstGeom>
        </p:spPr>
      </p:pic>
    </p:spTree>
    <p:extLst>
      <p:ext uri="{BB962C8B-B14F-4D97-AF65-F5344CB8AC3E}">
        <p14:creationId xmlns:p14="http://schemas.microsoft.com/office/powerpoint/2010/main" val="28585112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a:extLst>
            <a:ext uri="{FF2B5EF4-FFF2-40B4-BE49-F238E27FC236}">
              <a16:creationId xmlns:a16="http://schemas.microsoft.com/office/drawing/2014/main" id="{4E7F6549-31C8-413C-C95C-7AAD8EE98FC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78A8C24-8EF6-664E-8221-FD2C09212FE3}"/>
              </a:ext>
            </a:extLst>
          </p:cNvPr>
          <p:cNvSpPr txBox="1"/>
          <p:nvPr/>
        </p:nvSpPr>
        <p:spPr>
          <a:xfrm>
            <a:off x="1635760" y="1786891"/>
            <a:ext cx="9133840" cy="4431983"/>
          </a:xfrm>
          <a:prstGeom prst="rect">
            <a:avLst/>
          </a:prstGeom>
          <a:noFill/>
        </p:spPr>
        <p:txBody>
          <a:bodyPr wrap="square">
            <a:spAutoFit/>
          </a:bodyPr>
          <a:lstStyle/>
          <a:p>
            <a:br>
              <a:rPr lang="en-US" dirty="0"/>
            </a:br>
            <a:r>
              <a:rPr lang="en-US" sz="2400" b="1" i="0" dirty="0">
                <a:solidFill>
                  <a:schemeClr val="bg1"/>
                </a:solidFill>
                <a:effectLst/>
                <a:latin typeface="Times New Roman" panose="02020603050405020304" pitchFamily="18" charset="0"/>
                <a:cs typeface="Times New Roman" panose="02020603050405020304" pitchFamily="18" charset="0"/>
              </a:rPr>
              <a:t>Zomato is a leading global food delivery and restaurant discovery platform, revolutionizing the way people dine and order food. With its user-friendly interface and extensive database of restaurants, Zomato connects millions of users with their favorite cuisines. Founded in 2008, Zomato has expanded its presence to over 24 countries, catering to diverse culinary preferences worldwide. Renowned for its comprehensive reviews, ratings, and personalized recommendations, Zomato offers a seamless dining experience for both customers and restaurant partners. As a tech-driven company, Zomato continues to innovate and enhance its services, shaping the future of food delivery and hospitality.</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3" name="Graphic 2" descr="Table setting">
            <a:extLst>
              <a:ext uri="{FF2B5EF4-FFF2-40B4-BE49-F238E27FC236}">
                <a16:creationId xmlns:a16="http://schemas.microsoft.com/office/drawing/2014/main" id="{2EF8AB27-923C-B958-06DA-DD6692949A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27162" y="83185"/>
            <a:ext cx="2377440" cy="1524000"/>
          </a:xfrm>
          <a:prstGeom prst="rect">
            <a:avLst/>
          </a:prstGeom>
        </p:spPr>
      </p:pic>
      <p:sp>
        <p:nvSpPr>
          <p:cNvPr id="4" name="TextBox 3">
            <a:extLst>
              <a:ext uri="{FF2B5EF4-FFF2-40B4-BE49-F238E27FC236}">
                <a16:creationId xmlns:a16="http://schemas.microsoft.com/office/drawing/2014/main" id="{A0830A98-781A-BBC6-EB2A-998BE0EF96BF}"/>
              </a:ext>
            </a:extLst>
          </p:cNvPr>
          <p:cNvSpPr txBox="1"/>
          <p:nvPr/>
        </p:nvSpPr>
        <p:spPr>
          <a:xfrm>
            <a:off x="4504602" y="291187"/>
            <a:ext cx="4927600" cy="1107996"/>
          </a:xfrm>
          <a:prstGeom prst="rect">
            <a:avLst/>
          </a:prstGeom>
          <a:noFill/>
        </p:spPr>
        <p:txBody>
          <a:bodyPr wrap="square" rtlCol="0">
            <a:spAutoFit/>
          </a:bodyPr>
          <a:lstStyle/>
          <a:p>
            <a:pPr algn="ctr"/>
            <a:r>
              <a:rPr lang="en-IN" sz="66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p:txBody>
      </p:sp>
    </p:spTree>
    <p:extLst>
      <p:ext uri="{BB962C8B-B14F-4D97-AF65-F5344CB8AC3E}">
        <p14:creationId xmlns:p14="http://schemas.microsoft.com/office/powerpoint/2010/main" val="315999389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8A722D"/>
        </a:solidFill>
        <a:effectLst/>
      </p:bgPr>
    </p:bg>
    <p:spTree>
      <p:nvGrpSpPr>
        <p:cNvPr id="1" name="">
          <a:extLst>
            <a:ext uri="{FF2B5EF4-FFF2-40B4-BE49-F238E27FC236}">
              <a16:creationId xmlns:a16="http://schemas.microsoft.com/office/drawing/2014/main" id="{31BA3F63-6D14-DB2C-EA9F-E33E81D8575C}"/>
            </a:ext>
          </a:extLst>
        </p:cNvPr>
        <p:cNvGrpSpPr/>
        <p:nvPr/>
      </p:nvGrpSpPr>
      <p:grpSpPr>
        <a:xfrm>
          <a:off x="0" y="0"/>
          <a:ext cx="0" cy="0"/>
          <a:chOff x="0" y="0"/>
          <a:chExt cx="0" cy="0"/>
        </a:xfrm>
      </p:grpSpPr>
      <p:sp>
        <p:nvSpPr>
          <p:cNvPr id="2" name="Flowchart: Connector 1">
            <a:extLst>
              <a:ext uri="{FF2B5EF4-FFF2-40B4-BE49-F238E27FC236}">
                <a16:creationId xmlns:a16="http://schemas.microsoft.com/office/drawing/2014/main" id="{1178400F-9BAB-8921-A8C7-8CA5341FE094}"/>
              </a:ext>
            </a:extLst>
          </p:cNvPr>
          <p:cNvSpPr/>
          <p:nvPr/>
        </p:nvSpPr>
        <p:spPr>
          <a:xfrm>
            <a:off x="2895600" y="223520"/>
            <a:ext cx="6400800" cy="6410960"/>
          </a:xfrm>
          <a:prstGeom prst="flowChartConnector">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27024605-4C04-3CC5-8426-F63E322FD000}"/>
              </a:ext>
            </a:extLst>
          </p:cNvPr>
          <p:cNvSpPr txBox="1"/>
          <p:nvPr/>
        </p:nvSpPr>
        <p:spPr>
          <a:xfrm>
            <a:off x="3154680" y="2951480"/>
            <a:ext cx="5882640" cy="2308324"/>
          </a:xfrm>
          <a:prstGeom prst="rect">
            <a:avLst/>
          </a:prstGeom>
          <a:noFill/>
        </p:spPr>
        <p:txBody>
          <a:bodyPr wrap="square" rtlCol="0">
            <a:spAutoFit/>
          </a:bodyPr>
          <a:lstStyle/>
          <a:p>
            <a:pPr algn="ctr"/>
            <a:r>
              <a:rPr lang="en-IN" sz="7200" dirty="0">
                <a:solidFill>
                  <a:schemeClr val="bg1"/>
                </a:solidFill>
                <a:latin typeface="Times New Roman" panose="02020603050405020304" pitchFamily="18" charset="0"/>
                <a:cs typeface="Times New Roman" panose="02020603050405020304" pitchFamily="18" charset="0"/>
              </a:rPr>
              <a:t>Project Overview</a:t>
            </a:r>
          </a:p>
        </p:txBody>
      </p:sp>
      <p:pic>
        <p:nvPicPr>
          <p:cNvPr id="4" name="Graphic 3" descr="Bar graph with upward trend">
            <a:extLst>
              <a:ext uri="{FF2B5EF4-FFF2-40B4-BE49-F238E27FC236}">
                <a16:creationId xmlns:a16="http://schemas.microsoft.com/office/drawing/2014/main" id="{8AE9D87A-DFE3-BAA0-B2BB-F06B199A06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68240" y="806648"/>
            <a:ext cx="2255520" cy="2255520"/>
          </a:xfrm>
          <a:prstGeom prst="rect">
            <a:avLst/>
          </a:prstGeom>
        </p:spPr>
      </p:pic>
    </p:spTree>
    <p:extLst>
      <p:ext uri="{BB962C8B-B14F-4D97-AF65-F5344CB8AC3E}">
        <p14:creationId xmlns:p14="http://schemas.microsoft.com/office/powerpoint/2010/main" val="234883256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t="-21000" b="-21000"/>
          </a:stretch>
        </a:blipFill>
        <a:effectLst/>
      </p:bgPr>
    </p:bg>
    <p:spTree>
      <p:nvGrpSpPr>
        <p:cNvPr id="1" name="">
          <a:extLst>
            <a:ext uri="{FF2B5EF4-FFF2-40B4-BE49-F238E27FC236}">
              <a16:creationId xmlns:a16="http://schemas.microsoft.com/office/drawing/2014/main" id="{E0C57186-5D8E-972A-6BA8-E33D9F5D35F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CE0F746-75EF-074D-1768-00EE2DFBED68}"/>
              </a:ext>
            </a:extLst>
          </p:cNvPr>
          <p:cNvSpPr txBox="1"/>
          <p:nvPr/>
        </p:nvSpPr>
        <p:spPr>
          <a:xfrm>
            <a:off x="1041400" y="1879600"/>
            <a:ext cx="10109200" cy="4893647"/>
          </a:xfrm>
          <a:prstGeom prst="rect">
            <a:avLst/>
          </a:prstGeom>
          <a:noFill/>
        </p:spPr>
        <p:txBody>
          <a:bodyPr wrap="square">
            <a:spAutoFit/>
          </a:bodyPr>
          <a:lstStyle/>
          <a:p>
            <a:pPr marL="285750" indent="-285750">
              <a:buFont typeface="Wingdings" panose="05000000000000000000" pitchFamily="2" charset="2"/>
              <a:buChar char="Ø"/>
            </a:pPr>
            <a:r>
              <a:rPr lang="en-US" sz="2400" b="1" i="0" dirty="0">
                <a:effectLst/>
                <a:latin typeface="Söhne"/>
              </a:rPr>
              <a:t>The objective of this project is to conduct an in-depth analysis and visualization of the food service industry, focusing on top-rated restaurants, cuisine popularity, and average cost for two people. </a:t>
            </a:r>
          </a:p>
          <a:p>
            <a:pPr marL="285750" indent="-285750">
              <a:buFont typeface="Wingdings" panose="05000000000000000000" pitchFamily="2" charset="2"/>
              <a:buChar char="Ø"/>
            </a:pPr>
            <a:endParaRPr lang="en-US" sz="2400" b="1" i="0" dirty="0">
              <a:effectLst/>
              <a:latin typeface="Söhne"/>
            </a:endParaRPr>
          </a:p>
          <a:p>
            <a:pPr marL="285750" indent="-285750">
              <a:buFont typeface="Wingdings" panose="05000000000000000000" pitchFamily="2" charset="2"/>
              <a:buChar char="Ø"/>
            </a:pPr>
            <a:r>
              <a:rPr lang="en-US" sz="2400" b="1" i="0" dirty="0">
                <a:effectLst/>
                <a:latin typeface="Söhne"/>
              </a:rPr>
              <a:t>By delving into these aspects, we aim to provide users with a fair understanding of the current landscape of the food service industry. </a:t>
            </a:r>
          </a:p>
          <a:p>
            <a:pPr marL="285750" indent="-285750">
              <a:buFont typeface="Wingdings" panose="05000000000000000000" pitchFamily="2" charset="2"/>
              <a:buChar char="Ø"/>
            </a:pPr>
            <a:endParaRPr lang="en-US" sz="2400" b="1" i="0" dirty="0">
              <a:effectLst/>
              <a:latin typeface="Söhne"/>
            </a:endParaRPr>
          </a:p>
          <a:p>
            <a:pPr marL="285750" indent="-285750">
              <a:buFont typeface="Wingdings" panose="05000000000000000000" pitchFamily="2" charset="2"/>
              <a:buChar char="Ø"/>
            </a:pPr>
            <a:r>
              <a:rPr lang="en-US" sz="2400" b="1" i="0" dirty="0">
                <a:effectLst/>
                <a:latin typeface="Söhne"/>
              </a:rPr>
              <a:t>Furthermore, we seek to identify the various factors influencing different types of restaurants across different locations, popular cuisines, meal types, and most liked dishes. </a:t>
            </a:r>
          </a:p>
          <a:p>
            <a:pPr marL="285750" indent="-285750">
              <a:buFont typeface="Wingdings" panose="05000000000000000000" pitchFamily="2" charset="2"/>
              <a:buChar char="Ø"/>
            </a:pPr>
            <a:endParaRPr lang="en-US" sz="2400" b="1" i="0" dirty="0">
              <a:effectLst/>
              <a:latin typeface="Söhne"/>
            </a:endParaRPr>
          </a:p>
          <a:p>
            <a:pPr marL="285750" indent="-285750">
              <a:buFont typeface="Wingdings" panose="05000000000000000000" pitchFamily="2" charset="2"/>
              <a:buChar char="Ø"/>
            </a:pPr>
            <a:r>
              <a:rPr lang="en-US" sz="2400" b="1" i="0" dirty="0">
                <a:effectLst/>
                <a:latin typeface="Söhne"/>
              </a:rPr>
              <a:t>This analysis will empower users to make informed dining decisions based on factors such as location, restaurant rating, and cuisine preference.</a:t>
            </a:r>
            <a:endParaRPr lang="en-IN" sz="2400" b="1" dirty="0"/>
          </a:p>
        </p:txBody>
      </p:sp>
      <p:sp>
        <p:nvSpPr>
          <p:cNvPr id="3" name="TextBox 2">
            <a:extLst>
              <a:ext uri="{FF2B5EF4-FFF2-40B4-BE49-F238E27FC236}">
                <a16:creationId xmlns:a16="http://schemas.microsoft.com/office/drawing/2014/main" id="{B2E95289-2A27-95CE-3144-E6CAC78E0C7C}"/>
              </a:ext>
            </a:extLst>
          </p:cNvPr>
          <p:cNvSpPr txBox="1"/>
          <p:nvPr/>
        </p:nvSpPr>
        <p:spPr>
          <a:xfrm>
            <a:off x="3441700" y="84753"/>
            <a:ext cx="7421880" cy="1200329"/>
          </a:xfrm>
          <a:prstGeom prst="rect">
            <a:avLst/>
          </a:prstGeom>
          <a:noFill/>
        </p:spPr>
        <p:txBody>
          <a:bodyPr wrap="square" rtlCol="0">
            <a:spAutoFit/>
          </a:bodyPr>
          <a:lstStyle/>
          <a:p>
            <a:pPr algn="ctr"/>
            <a:r>
              <a:rPr lang="en-IN" sz="7200" dirty="0">
                <a:latin typeface="Times New Roman" panose="02020603050405020304" pitchFamily="18" charset="0"/>
                <a:cs typeface="Times New Roman" panose="02020603050405020304" pitchFamily="18" charset="0"/>
              </a:rPr>
              <a:t>Project Overview</a:t>
            </a:r>
          </a:p>
        </p:txBody>
      </p:sp>
      <p:pic>
        <p:nvPicPr>
          <p:cNvPr id="4" name="Graphic 3" descr="Bar graph with upward trend">
            <a:extLst>
              <a:ext uri="{FF2B5EF4-FFF2-40B4-BE49-F238E27FC236}">
                <a16:creationId xmlns:a16="http://schemas.microsoft.com/office/drawing/2014/main" id="{5EF1B208-80E4-9C46-0682-DA12AB6FDF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5680" y="84753"/>
            <a:ext cx="1574800" cy="1574800"/>
          </a:xfrm>
          <a:prstGeom prst="rect">
            <a:avLst/>
          </a:prstGeom>
        </p:spPr>
      </p:pic>
    </p:spTree>
    <p:extLst>
      <p:ext uri="{BB962C8B-B14F-4D97-AF65-F5344CB8AC3E}">
        <p14:creationId xmlns:p14="http://schemas.microsoft.com/office/powerpoint/2010/main" val="144476572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8A722D"/>
        </a:solidFill>
        <a:effectLst/>
      </p:bgPr>
    </p:bg>
    <p:spTree>
      <p:nvGrpSpPr>
        <p:cNvPr id="1" name="">
          <a:extLst>
            <a:ext uri="{FF2B5EF4-FFF2-40B4-BE49-F238E27FC236}">
              <a16:creationId xmlns:a16="http://schemas.microsoft.com/office/drawing/2014/main" id="{9B8EF172-8DE0-A333-0384-D6D1E43B9FF1}"/>
            </a:ext>
          </a:extLst>
        </p:cNvPr>
        <p:cNvGrpSpPr/>
        <p:nvPr/>
      </p:nvGrpSpPr>
      <p:grpSpPr>
        <a:xfrm>
          <a:off x="0" y="0"/>
          <a:ext cx="0" cy="0"/>
          <a:chOff x="0" y="0"/>
          <a:chExt cx="0" cy="0"/>
        </a:xfrm>
      </p:grpSpPr>
      <p:sp>
        <p:nvSpPr>
          <p:cNvPr id="2" name="Flowchart: Connector 1">
            <a:extLst>
              <a:ext uri="{FF2B5EF4-FFF2-40B4-BE49-F238E27FC236}">
                <a16:creationId xmlns:a16="http://schemas.microsoft.com/office/drawing/2014/main" id="{28757224-5FDD-5281-C610-77A0D74EB067}"/>
              </a:ext>
            </a:extLst>
          </p:cNvPr>
          <p:cNvSpPr/>
          <p:nvPr/>
        </p:nvSpPr>
        <p:spPr>
          <a:xfrm>
            <a:off x="2895600" y="223520"/>
            <a:ext cx="6400800" cy="6410960"/>
          </a:xfrm>
          <a:prstGeom prst="flowChartConnector">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Graphic 2" descr="Internet">
            <a:extLst>
              <a:ext uri="{FF2B5EF4-FFF2-40B4-BE49-F238E27FC236}">
                <a16:creationId xmlns:a16="http://schemas.microsoft.com/office/drawing/2014/main" id="{6129F694-3F1D-8658-5898-B643567318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69180" y="868680"/>
            <a:ext cx="2453640" cy="2453640"/>
          </a:xfrm>
          <a:prstGeom prst="rect">
            <a:avLst/>
          </a:prstGeom>
        </p:spPr>
      </p:pic>
      <p:sp>
        <p:nvSpPr>
          <p:cNvPr id="4" name="TextBox 3">
            <a:extLst>
              <a:ext uri="{FF2B5EF4-FFF2-40B4-BE49-F238E27FC236}">
                <a16:creationId xmlns:a16="http://schemas.microsoft.com/office/drawing/2014/main" id="{66F97F58-8D1A-893D-A79C-DFCFD1CA5DA3}"/>
              </a:ext>
            </a:extLst>
          </p:cNvPr>
          <p:cNvSpPr txBox="1"/>
          <p:nvPr/>
        </p:nvSpPr>
        <p:spPr>
          <a:xfrm>
            <a:off x="3479800" y="3169920"/>
            <a:ext cx="5232400" cy="1938992"/>
          </a:xfrm>
          <a:prstGeom prst="rect">
            <a:avLst/>
          </a:prstGeom>
          <a:noFill/>
        </p:spPr>
        <p:txBody>
          <a:bodyPr wrap="square" rtlCol="0">
            <a:spAutoFit/>
          </a:bodyPr>
          <a:lstStyle/>
          <a:p>
            <a:pPr algn="ctr"/>
            <a:r>
              <a:rPr lang="en-IN" sz="6000" b="1" dirty="0">
                <a:solidFill>
                  <a:schemeClr val="bg1"/>
                </a:solidFill>
                <a:latin typeface="Times New Roman" panose="02020603050405020304" pitchFamily="18" charset="0"/>
                <a:cs typeface="Times New Roman" panose="02020603050405020304" pitchFamily="18" charset="0"/>
              </a:rPr>
              <a:t>Visualization Software</a:t>
            </a:r>
          </a:p>
        </p:txBody>
      </p:sp>
    </p:spTree>
    <p:extLst>
      <p:ext uri="{BB962C8B-B14F-4D97-AF65-F5344CB8AC3E}">
        <p14:creationId xmlns:p14="http://schemas.microsoft.com/office/powerpoint/2010/main" val="132651462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8000"/>
            <a:lum/>
          </a:blip>
          <a:srcRect/>
          <a:stretch>
            <a:fillRect t="-9000" b="-9000"/>
          </a:stretch>
        </a:blipFill>
        <a:effectLst/>
      </p:bgPr>
    </p:bg>
    <p:spTree>
      <p:nvGrpSpPr>
        <p:cNvPr id="1" name="">
          <a:extLst>
            <a:ext uri="{FF2B5EF4-FFF2-40B4-BE49-F238E27FC236}">
              <a16:creationId xmlns:a16="http://schemas.microsoft.com/office/drawing/2014/main" id="{9ECB610A-80F6-EA51-FDA2-6C38320C6A1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DD1E2AA9-7F7F-D658-C884-CF2BEA9EBA22}"/>
              </a:ext>
            </a:extLst>
          </p:cNvPr>
          <p:cNvPicPr>
            <a:picLocks noChangeAspect="1"/>
          </p:cNvPicPr>
          <p:nvPr/>
        </p:nvPicPr>
        <p:blipFill>
          <a:blip r:embed="rId3"/>
          <a:stretch>
            <a:fillRect/>
          </a:stretch>
        </p:blipFill>
        <p:spPr>
          <a:xfrm>
            <a:off x="3660175" y="3427624"/>
            <a:ext cx="2056130" cy="1713124"/>
          </a:xfrm>
          <a:prstGeom prst="rect">
            <a:avLst/>
          </a:prstGeom>
        </p:spPr>
      </p:pic>
      <p:sp>
        <p:nvSpPr>
          <p:cNvPr id="3" name="TextBox 2">
            <a:extLst>
              <a:ext uri="{FF2B5EF4-FFF2-40B4-BE49-F238E27FC236}">
                <a16:creationId xmlns:a16="http://schemas.microsoft.com/office/drawing/2014/main" id="{BD873042-4D2E-5DCF-46EC-DEBD2E3DDFFA}"/>
              </a:ext>
            </a:extLst>
          </p:cNvPr>
          <p:cNvSpPr txBox="1"/>
          <p:nvPr/>
        </p:nvSpPr>
        <p:spPr>
          <a:xfrm>
            <a:off x="2339340" y="1071880"/>
            <a:ext cx="7513320" cy="1015663"/>
          </a:xfrm>
          <a:prstGeom prst="rect">
            <a:avLst/>
          </a:prstGeom>
          <a:noFill/>
        </p:spPr>
        <p:txBody>
          <a:bodyPr wrap="square" rtlCol="0">
            <a:spAutoFit/>
          </a:bodyPr>
          <a:lstStyle/>
          <a:p>
            <a:pPr algn="ctr"/>
            <a:r>
              <a:rPr lang="en-IN" sz="6000" b="1" dirty="0">
                <a:solidFill>
                  <a:schemeClr val="bg1"/>
                </a:solidFill>
                <a:latin typeface="Times New Roman" panose="02020603050405020304" pitchFamily="18" charset="0"/>
                <a:cs typeface="Times New Roman" panose="02020603050405020304" pitchFamily="18" charset="0"/>
              </a:rPr>
              <a:t>Visualization software</a:t>
            </a:r>
          </a:p>
        </p:txBody>
      </p:sp>
      <p:pic>
        <p:nvPicPr>
          <p:cNvPr id="4" name="Graphic 3" descr="Internet">
            <a:extLst>
              <a:ext uri="{FF2B5EF4-FFF2-40B4-BE49-F238E27FC236}">
                <a16:creationId xmlns:a16="http://schemas.microsoft.com/office/drawing/2014/main" id="{094EFCC6-F89E-56A2-B18D-10920607A9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47030" y="73660"/>
            <a:ext cx="1297940" cy="1297940"/>
          </a:xfrm>
          <a:prstGeom prst="rect">
            <a:avLst/>
          </a:prstGeom>
        </p:spPr>
      </p:pic>
      <p:pic>
        <p:nvPicPr>
          <p:cNvPr id="5" name="Picture 4">
            <a:extLst>
              <a:ext uri="{FF2B5EF4-FFF2-40B4-BE49-F238E27FC236}">
                <a16:creationId xmlns:a16="http://schemas.microsoft.com/office/drawing/2014/main" id="{992A448B-5D8B-658D-18B4-B50DB9AF5C5B}"/>
              </a:ext>
            </a:extLst>
          </p:cNvPr>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760" y="3426248"/>
            <a:ext cx="2056130" cy="1714500"/>
          </a:xfrm>
          <a:prstGeom prst="rect">
            <a:avLst/>
          </a:prstGeom>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7F1686E-6C11-91CD-791E-8CC98F6F02C4}"/>
              </a:ext>
            </a:extLst>
          </p:cNvPr>
          <p:cNvPicPr>
            <a:picLocks noChangeAspect="1"/>
          </p:cNvPicPr>
          <p:nvPr/>
        </p:nvPicPr>
        <p:blipFill rotWithShape="1">
          <a:blip r:embed="rId7"/>
          <a:srcRect l="16551" t="12542" r="18000" b="17951"/>
          <a:stretch/>
        </p:blipFill>
        <p:spPr>
          <a:xfrm>
            <a:off x="6675590" y="3427624"/>
            <a:ext cx="2056130" cy="1713124"/>
          </a:xfrm>
          <a:prstGeom prst="ellipse">
            <a:avLst/>
          </a:prstGeom>
          <a:solidFill>
            <a:schemeClr val="bg1"/>
          </a:solidFill>
          <a:ln w="6350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a:extLst>
              <a:ext uri="{FF2B5EF4-FFF2-40B4-BE49-F238E27FC236}">
                <a16:creationId xmlns:a16="http://schemas.microsoft.com/office/drawing/2014/main" id="{F21DC846-1DDF-2AAB-7DB6-03F58830F5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91110" y="3426248"/>
            <a:ext cx="2056130" cy="1714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41A63C7-D469-8196-DBFE-1EF96F6F0CEE}"/>
              </a:ext>
            </a:extLst>
          </p:cNvPr>
          <p:cNvSpPr txBox="1"/>
          <p:nvPr/>
        </p:nvSpPr>
        <p:spPr>
          <a:xfrm>
            <a:off x="644760" y="5293360"/>
            <a:ext cx="2056130" cy="954107"/>
          </a:xfrm>
          <a:prstGeom prst="rect">
            <a:avLst/>
          </a:prstGeom>
          <a:noFill/>
        </p:spPr>
        <p:txBody>
          <a:bodyPr wrap="square" rtlCol="0">
            <a:spAutoFit/>
          </a:bodyPr>
          <a:lstStyle/>
          <a:p>
            <a:pPr algn="ctr"/>
            <a:r>
              <a:rPr lang="en-IN" sz="2800" b="1" dirty="0">
                <a:solidFill>
                  <a:schemeClr val="bg1"/>
                </a:solidFill>
                <a:latin typeface="Times New Roman" panose="02020603050405020304" pitchFamily="18" charset="0"/>
                <a:cs typeface="Times New Roman" panose="02020603050405020304" pitchFamily="18" charset="0"/>
              </a:rPr>
              <a:t>Microsoft Excel</a:t>
            </a:r>
          </a:p>
        </p:txBody>
      </p:sp>
      <p:sp>
        <p:nvSpPr>
          <p:cNvPr id="9" name="TextBox 8">
            <a:extLst>
              <a:ext uri="{FF2B5EF4-FFF2-40B4-BE49-F238E27FC236}">
                <a16:creationId xmlns:a16="http://schemas.microsoft.com/office/drawing/2014/main" id="{3302A78E-E4E9-592D-AA08-45EE083CB122}"/>
              </a:ext>
            </a:extLst>
          </p:cNvPr>
          <p:cNvSpPr txBox="1"/>
          <p:nvPr/>
        </p:nvSpPr>
        <p:spPr>
          <a:xfrm>
            <a:off x="3560680" y="5293359"/>
            <a:ext cx="2056130" cy="523220"/>
          </a:xfrm>
          <a:prstGeom prst="rect">
            <a:avLst/>
          </a:prstGeom>
          <a:noFill/>
        </p:spPr>
        <p:txBody>
          <a:bodyPr wrap="square" rtlCol="0">
            <a:spAutoFit/>
          </a:bodyPr>
          <a:lstStyle/>
          <a:p>
            <a:pPr algn="ctr"/>
            <a:r>
              <a:rPr lang="en-IN" sz="2800" b="1" dirty="0">
                <a:solidFill>
                  <a:schemeClr val="bg1"/>
                </a:solidFill>
                <a:latin typeface="Times New Roman" panose="02020603050405020304" pitchFamily="18" charset="0"/>
                <a:cs typeface="Times New Roman" panose="02020603050405020304" pitchFamily="18" charset="0"/>
              </a:rPr>
              <a:t>Tableau</a:t>
            </a:r>
          </a:p>
        </p:txBody>
      </p:sp>
      <p:sp>
        <p:nvSpPr>
          <p:cNvPr id="10" name="TextBox 9">
            <a:extLst>
              <a:ext uri="{FF2B5EF4-FFF2-40B4-BE49-F238E27FC236}">
                <a16:creationId xmlns:a16="http://schemas.microsoft.com/office/drawing/2014/main" id="{0CAA61DE-23C8-0A7D-BB9C-811ADB0938BA}"/>
              </a:ext>
            </a:extLst>
          </p:cNvPr>
          <p:cNvSpPr txBox="1"/>
          <p:nvPr/>
        </p:nvSpPr>
        <p:spPr>
          <a:xfrm>
            <a:off x="6744970" y="5293358"/>
            <a:ext cx="2056130" cy="954107"/>
          </a:xfrm>
          <a:prstGeom prst="rect">
            <a:avLst/>
          </a:prstGeom>
          <a:noFill/>
        </p:spPr>
        <p:txBody>
          <a:bodyPr wrap="square" rtlCol="0">
            <a:spAutoFit/>
          </a:bodyPr>
          <a:lstStyle/>
          <a:p>
            <a:pPr algn="ctr"/>
            <a:r>
              <a:rPr lang="en-IN" sz="2800" b="1" dirty="0">
                <a:solidFill>
                  <a:schemeClr val="bg1"/>
                </a:solidFill>
                <a:latin typeface="Times New Roman" panose="02020603050405020304" pitchFamily="18" charset="0"/>
                <a:cs typeface="Times New Roman" panose="02020603050405020304" pitchFamily="18" charset="0"/>
              </a:rPr>
              <a:t>Microsoft Power BI</a:t>
            </a:r>
          </a:p>
        </p:txBody>
      </p:sp>
      <p:sp>
        <p:nvSpPr>
          <p:cNvPr id="11" name="TextBox 10">
            <a:extLst>
              <a:ext uri="{FF2B5EF4-FFF2-40B4-BE49-F238E27FC236}">
                <a16:creationId xmlns:a16="http://schemas.microsoft.com/office/drawing/2014/main" id="{CA83AC7E-1CFF-6AA5-A36A-C7C28F47EBE3}"/>
              </a:ext>
            </a:extLst>
          </p:cNvPr>
          <p:cNvSpPr txBox="1"/>
          <p:nvPr/>
        </p:nvSpPr>
        <p:spPr>
          <a:xfrm>
            <a:off x="9270130" y="5293357"/>
            <a:ext cx="2718670" cy="954107"/>
          </a:xfrm>
          <a:prstGeom prst="rect">
            <a:avLst/>
          </a:prstGeom>
          <a:noFill/>
        </p:spPr>
        <p:txBody>
          <a:bodyPr wrap="square" rtlCol="0">
            <a:spAutoFit/>
          </a:bodyPr>
          <a:lstStyle/>
          <a:p>
            <a:pPr algn="ctr"/>
            <a:r>
              <a:rPr lang="en-IN" sz="2800" b="1" dirty="0">
                <a:solidFill>
                  <a:schemeClr val="bg1"/>
                </a:solidFill>
                <a:latin typeface="Times New Roman" panose="02020603050405020304" pitchFamily="18" charset="0"/>
                <a:cs typeface="Times New Roman" panose="02020603050405020304" pitchFamily="18" charset="0"/>
              </a:rPr>
              <a:t>My SQL WORKBENCH</a:t>
            </a:r>
          </a:p>
        </p:txBody>
      </p:sp>
    </p:spTree>
    <p:extLst>
      <p:ext uri="{BB962C8B-B14F-4D97-AF65-F5344CB8AC3E}">
        <p14:creationId xmlns:p14="http://schemas.microsoft.com/office/powerpoint/2010/main" val="324693462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TotalTime>
  <Words>647</Words>
  <Application>Microsoft Office PowerPoint</Application>
  <PresentationFormat>Widescreen</PresentationFormat>
  <Paragraphs>65</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Calibri Light</vt:lpstr>
      <vt:lpstr>Söhne</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Nilesh Bajgude</dc:creator>
  <cp:lastModifiedBy>Nilesh Bajgude</cp:lastModifiedBy>
  <cp:revision>2</cp:revision>
  <dcterms:created xsi:type="dcterms:W3CDTF">2024-03-04T10:37:37Z</dcterms:created>
  <dcterms:modified xsi:type="dcterms:W3CDTF">2024-03-05T05:18:19Z</dcterms:modified>
</cp:coreProperties>
</file>